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6" r:id="rId2"/>
  </p:sldMasterIdLst>
  <p:notesMasterIdLst>
    <p:notesMasterId r:id="rId18"/>
  </p:notesMasterIdLst>
  <p:sldIdLst>
    <p:sldId id="346" r:id="rId3"/>
    <p:sldId id="349" r:id="rId4"/>
    <p:sldId id="339" r:id="rId5"/>
    <p:sldId id="358" r:id="rId6"/>
    <p:sldId id="356" r:id="rId7"/>
    <p:sldId id="352" r:id="rId8"/>
    <p:sldId id="354" r:id="rId9"/>
    <p:sldId id="359" r:id="rId10"/>
    <p:sldId id="360" r:id="rId11"/>
    <p:sldId id="361" r:id="rId12"/>
    <p:sldId id="316" r:id="rId13"/>
    <p:sldId id="317" r:id="rId14"/>
    <p:sldId id="318" r:id="rId15"/>
    <p:sldId id="355" r:id="rId16"/>
    <p:sldId id="330" r:id="rId17"/>
  </p:sldIdLst>
  <p:sldSz cx="12192000" cy="6858000"/>
  <p:notesSz cx="6858000" cy="9144000"/>
  <p:embeddedFontLst>
    <p:embeddedFont>
      <p:font typeface="Libre Franklin" pitchFamily="2" charset="0"/>
      <p:regular r:id="rId19"/>
      <p:bold r:id="rId20"/>
      <p:italic r:id="rId21"/>
      <p:boldItalic r:id="rId22"/>
    </p:embeddedFont>
    <p:embeddedFont>
      <p:font typeface="Libre Franklin Medium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pos="312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w8+3kocwqm6dqpNafxFnTrWe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DE0"/>
    <a:srgbClr val="B5B6BB"/>
    <a:srgbClr val="A5A5A5"/>
    <a:srgbClr val="33CC33"/>
    <a:srgbClr val="007434"/>
    <a:srgbClr val="89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BCADC-A19F-0B53-944D-E39B06D98605}" v="4" dt="2024-04-22T00:13:13"/>
    <p1510:client id="{32638990-D7ED-4552-9ADD-8B26A29555F7}" v="143" dt="2024-04-22T02:05:17.012"/>
    <p1510:client id="{5E9AEB92-AC67-3FB9-FF5A-3B4499A502B3}" v="767" dt="2024-04-21T21:11:45.546"/>
    <p1510:client id="{9966A669-8B53-3CEE-9AAC-7F98E197BD2F}" v="49" dt="2024-04-21T20:48:02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080"/>
        <p:guide pos="3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misenar" userId="e48244e06ea7b01d" providerId="LiveId" clId="{01ECF27C-A525-4872-B3AB-B785F423297D}"/>
    <pc:docChg chg="undo custSel addSld delSld modSld">
      <pc:chgData name="joe misenar" userId="e48244e06ea7b01d" providerId="LiveId" clId="{01ECF27C-A525-4872-B3AB-B785F423297D}" dt="2024-02-21T05:16:28.887" v="480"/>
      <pc:docMkLst>
        <pc:docMk/>
      </pc:docMkLst>
      <pc:sldChg chg="del">
        <pc:chgData name="joe misenar" userId="e48244e06ea7b01d" providerId="LiveId" clId="{01ECF27C-A525-4872-B3AB-B785F423297D}" dt="2024-02-21T04:52:14.425" v="175" actId="47"/>
        <pc:sldMkLst>
          <pc:docMk/>
          <pc:sldMk cId="636437782" sldId="316"/>
        </pc:sldMkLst>
      </pc:sldChg>
      <pc:sldChg chg="modSp mod">
        <pc:chgData name="joe misenar" userId="e48244e06ea7b01d" providerId="LiveId" clId="{01ECF27C-A525-4872-B3AB-B785F423297D}" dt="2024-02-21T04:55:41.542" v="220" actId="20577"/>
        <pc:sldMkLst>
          <pc:docMk/>
          <pc:sldMk cId="2414811004" sldId="317"/>
        </pc:sldMkLst>
        <pc:spChg chg="mod">
          <ac:chgData name="joe misenar" userId="e48244e06ea7b01d" providerId="LiveId" clId="{01ECF27C-A525-4872-B3AB-B785F423297D}" dt="2024-02-21T04:55:41.542" v="220" actId="20577"/>
          <ac:spMkLst>
            <pc:docMk/>
            <pc:sldMk cId="2414811004" sldId="317"/>
            <ac:spMk id="2" creationId="{E5AC58B3-B57D-97B4-3461-CA4701AD0FF9}"/>
          </ac:spMkLst>
        </pc:spChg>
      </pc:sldChg>
      <pc:sldChg chg="addSp delSp modSp mod modAnim modNotesTx">
        <pc:chgData name="joe misenar" userId="e48244e06ea7b01d" providerId="LiveId" clId="{01ECF27C-A525-4872-B3AB-B785F423297D}" dt="2024-02-21T05:16:28.887" v="480"/>
        <pc:sldMkLst>
          <pc:docMk/>
          <pc:sldMk cId="2462889941" sldId="318"/>
        </pc:sldMkLst>
        <pc:spChg chg="mod">
          <ac:chgData name="joe misenar" userId="e48244e06ea7b01d" providerId="LiveId" clId="{01ECF27C-A525-4872-B3AB-B785F423297D}" dt="2024-02-21T04:53:06.087" v="185" actId="20577"/>
          <ac:spMkLst>
            <pc:docMk/>
            <pc:sldMk cId="2462889941" sldId="318"/>
            <ac:spMk id="4" creationId="{01CDBF5E-22FF-3D90-4E2F-0A61E9FBA28E}"/>
          </ac:spMkLst>
        </pc:spChg>
        <pc:spChg chg="add mod">
          <ac:chgData name="joe misenar" userId="e48244e06ea7b01d" providerId="LiveId" clId="{01ECF27C-A525-4872-B3AB-B785F423297D}" dt="2024-02-21T04:57:11.978" v="221" actId="164"/>
          <ac:spMkLst>
            <pc:docMk/>
            <pc:sldMk cId="2462889941" sldId="318"/>
            <ac:spMk id="10" creationId="{3336D2B1-CF0F-F891-E210-827427B523D8}"/>
          </ac:spMkLst>
        </pc:spChg>
        <pc:spChg chg="add mod">
          <ac:chgData name="joe misenar" userId="e48244e06ea7b01d" providerId="LiveId" clId="{01ECF27C-A525-4872-B3AB-B785F423297D}" dt="2024-02-21T04:57:11.978" v="221" actId="164"/>
          <ac:spMkLst>
            <pc:docMk/>
            <pc:sldMk cId="2462889941" sldId="318"/>
            <ac:spMk id="12" creationId="{78DA8AA8-D112-DCAD-FAA3-94F171A0940F}"/>
          </ac:spMkLst>
        </pc:spChg>
        <pc:spChg chg="add mod">
          <ac:chgData name="joe misenar" userId="e48244e06ea7b01d" providerId="LiveId" clId="{01ECF27C-A525-4872-B3AB-B785F423297D}" dt="2024-02-21T04:57:11.978" v="221" actId="164"/>
          <ac:spMkLst>
            <pc:docMk/>
            <pc:sldMk cId="2462889941" sldId="318"/>
            <ac:spMk id="13" creationId="{EFE7C76F-35D0-0476-B6BF-CF3C390A210A}"/>
          </ac:spMkLst>
        </pc:spChg>
        <pc:grpChg chg="add mod">
          <ac:chgData name="joe misenar" userId="e48244e06ea7b01d" providerId="LiveId" clId="{01ECF27C-A525-4872-B3AB-B785F423297D}" dt="2024-02-21T04:57:11.978" v="221" actId="164"/>
          <ac:grpSpMkLst>
            <pc:docMk/>
            <pc:sldMk cId="2462889941" sldId="318"/>
            <ac:grpSpMk id="32" creationId="{CD4D0B2D-0196-E3E8-1D80-9867B56B92A6}"/>
          </ac:grpSpMkLst>
        </pc:grpChg>
        <pc:picChg chg="add del mod modCrop">
          <ac:chgData name="joe misenar" userId="e48244e06ea7b01d" providerId="LiveId" clId="{01ECF27C-A525-4872-B3AB-B785F423297D}" dt="2024-02-21T04:43:42.973" v="72" actId="478"/>
          <ac:picMkLst>
            <pc:docMk/>
            <pc:sldMk cId="2462889941" sldId="318"/>
            <ac:picMk id="5" creationId="{475E68D8-9A95-2868-CCE8-DEE5577A7A67}"/>
          </ac:picMkLst>
        </pc:picChg>
        <pc:picChg chg="add mod">
          <ac:chgData name="joe misenar" userId="e48244e06ea7b01d" providerId="LiveId" clId="{01ECF27C-A525-4872-B3AB-B785F423297D}" dt="2024-02-21T04:46:45.589" v="85" actId="208"/>
          <ac:picMkLst>
            <pc:docMk/>
            <pc:sldMk cId="2462889941" sldId="318"/>
            <ac:picMk id="7" creationId="{12ED205C-3EF9-9E2C-6381-02A3D139448F}"/>
          </ac:picMkLst>
        </pc:picChg>
        <pc:picChg chg="add mod modCrop">
          <ac:chgData name="joe misenar" userId="e48244e06ea7b01d" providerId="LiveId" clId="{01ECF27C-A525-4872-B3AB-B785F423297D}" dt="2024-02-21T04:57:11.978" v="221" actId="164"/>
          <ac:picMkLst>
            <pc:docMk/>
            <pc:sldMk cId="2462889941" sldId="318"/>
            <ac:picMk id="9" creationId="{C4ADB793-FCE6-F5C2-01F2-F900B966A713}"/>
          </ac:picMkLst>
        </pc:picChg>
        <pc:picChg chg="add mod">
          <ac:chgData name="joe misenar" userId="e48244e06ea7b01d" providerId="LiveId" clId="{01ECF27C-A525-4872-B3AB-B785F423297D}" dt="2024-02-21T04:47:05.611" v="93"/>
          <ac:picMkLst>
            <pc:docMk/>
            <pc:sldMk cId="2462889941" sldId="318"/>
            <ac:picMk id="11" creationId="{5E43BBFF-055D-4970-CB13-4E7F5384101C}"/>
          </ac:picMkLst>
        </pc:picChg>
        <pc:cxnChg chg="add del mod">
          <ac:chgData name="joe misenar" userId="e48244e06ea7b01d" providerId="LiveId" clId="{01ECF27C-A525-4872-B3AB-B785F423297D}" dt="2024-02-21T04:49:30.162" v="149" actId="11529"/>
          <ac:cxnSpMkLst>
            <pc:docMk/>
            <pc:sldMk cId="2462889941" sldId="318"/>
            <ac:cxnSpMk id="15" creationId="{6C92F21D-B21F-E9E9-2170-7B39B1F0BA85}"/>
          </ac:cxnSpMkLst>
        </pc:cxnChg>
        <pc:cxnChg chg="add mod">
          <ac:chgData name="joe misenar" userId="e48244e06ea7b01d" providerId="LiveId" clId="{01ECF27C-A525-4872-B3AB-B785F423297D}" dt="2024-02-21T04:57:11.978" v="221" actId="164"/>
          <ac:cxnSpMkLst>
            <pc:docMk/>
            <pc:sldMk cId="2462889941" sldId="318"/>
            <ac:cxnSpMk id="17" creationId="{BC60862F-6462-A264-7D7C-B73ECF3EFC61}"/>
          </ac:cxnSpMkLst>
        </pc:cxnChg>
        <pc:cxnChg chg="add mod">
          <ac:chgData name="joe misenar" userId="e48244e06ea7b01d" providerId="LiveId" clId="{01ECF27C-A525-4872-B3AB-B785F423297D}" dt="2024-02-21T04:57:11.978" v="221" actId="164"/>
          <ac:cxnSpMkLst>
            <pc:docMk/>
            <pc:sldMk cId="2462889941" sldId="318"/>
            <ac:cxnSpMk id="20" creationId="{5778F332-C762-A7DC-F01B-C798526687F8}"/>
          </ac:cxnSpMkLst>
        </pc:cxnChg>
        <pc:cxnChg chg="add mod">
          <ac:chgData name="joe misenar" userId="e48244e06ea7b01d" providerId="LiveId" clId="{01ECF27C-A525-4872-B3AB-B785F423297D}" dt="2024-02-21T04:57:11.978" v="221" actId="164"/>
          <ac:cxnSpMkLst>
            <pc:docMk/>
            <pc:sldMk cId="2462889941" sldId="318"/>
            <ac:cxnSpMk id="28" creationId="{B674E0E1-235F-0449-E520-ABABB848CAE6}"/>
          </ac:cxnSpMkLst>
        </pc:cxnChg>
      </pc:sldChg>
      <pc:sldChg chg="addSp delSp modSp mod">
        <pc:chgData name="joe misenar" userId="e48244e06ea7b01d" providerId="LiveId" clId="{01ECF27C-A525-4872-B3AB-B785F423297D}" dt="2024-02-21T05:12:03.150" v="478" actId="20577"/>
        <pc:sldMkLst>
          <pc:docMk/>
          <pc:sldMk cId="322668554" sldId="319"/>
        </pc:sldMkLst>
        <pc:spChg chg="mod">
          <ac:chgData name="joe misenar" userId="e48244e06ea7b01d" providerId="LiveId" clId="{01ECF27C-A525-4872-B3AB-B785F423297D}" dt="2024-02-21T05:12:03.150" v="478" actId="20577"/>
          <ac:spMkLst>
            <pc:docMk/>
            <pc:sldMk cId="322668554" sldId="319"/>
            <ac:spMk id="2" creationId="{E7D5524A-8521-B8BD-33D9-D63EC055C55E}"/>
          </ac:spMkLst>
        </pc:spChg>
        <pc:spChg chg="add mod">
          <ac:chgData name="joe misenar" userId="e48244e06ea7b01d" providerId="LiveId" clId="{01ECF27C-A525-4872-B3AB-B785F423297D}" dt="2024-02-21T05:09:57.088" v="368" actId="164"/>
          <ac:spMkLst>
            <pc:docMk/>
            <pc:sldMk cId="322668554" sldId="319"/>
            <ac:spMk id="16" creationId="{3A591745-3A5A-5AEE-75E9-6BA6965F6D43}"/>
          </ac:spMkLst>
        </pc:spChg>
        <pc:spChg chg="add mod">
          <ac:chgData name="joe misenar" userId="e48244e06ea7b01d" providerId="LiveId" clId="{01ECF27C-A525-4872-B3AB-B785F423297D}" dt="2024-02-21T05:09:57.088" v="368" actId="164"/>
          <ac:spMkLst>
            <pc:docMk/>
            <pc:sldMk cId="322668554" sldId="319"/>
            <ac:spMk id="26" creationId="{B671D479-A936-7E21-E18C-1037AF48F3E4}"/>
          </ac:spMkLst>
        </pc:spChg>
        <pc:spChg chg="add del mod">
          <ac:chgData name="joe misenar" userId="e48244e06ea7b01d" providerId="LiveId" clId="{01ECF27C-A525-4872-B3AB-B785F423297D}" dt="2024-02-21T05:06:44.449" v="335" actId="11529"/>
          <ac:spMkLst>
            <pc:docMk/>
            <pc:sldMk cId="322668554" sldId="319"/>
            <ac:spMk id="45" creationId="{EFCC63E6-78CB-D5F5-F10F-376EBC06FAB6}"/>
          </ac:spMkLst>
        </pc:spChg>
        <pc:spChg chg="add del">
          <ac:chgData name="joe misenar" userId="e48244e06ea7b01d" providerId="LiveId" clId="{01ECF27C-A525-4872-B3AB-B785F423297D}" dt="2024-02-21T05:06:57.579" v="337" actId="11529"/>
          <ac:spMkLst>
            <pc:docMk/>
            <pc:sldMk cId="322668554" sldId="319"/>
            <ac:spMk id="46" creationId="{49A4DEFB-AA9D-8752-DAF0-7D1603896D57}"/>
          </ac:spMkLst>
        </pc:spChg>
        <pc:spChg chg="add del">
          <ac:chgData name="joe misenar" userId="e48244e06ea7b01d" providerId="LiveId" clId="{01ECF27C-A525-4872-B3AB-B785F423297D}" dt="2024-02-21T05:07:21.963" v="341" actId="11529"/>
          <ac:spMkLst>
            <pc:docMk/>
            <pc:sldMk cId="322668554" sldId="319"/>
            <ac:spMk id="49" creationId="{E1CE3835-A1DB-5E08-41D2-9ECD9BFE9EC4}"/>
          </ac:spMkLst>
        </pc:spChg>
        <pc:spChg chg="add mod">
          <ac:chgData name="joe misenar" userId="e48244e06ea7b01d" providerId="LiveId" clId="{01ECF27C-A525-4872-B3AB-B785F423297D}" dt="2024-02-21T05:09:57.088" v="368" actId="164"/>
          <ac:spMkLst>
            <pc:docMk/>
            <pc:sldMk cId="322668554" sldId="319"/>
            <ac:spMk id="50" creationId="{D3E90400-D73F-FA73-204C-223E523F54EB}"/>
          </ac:spMkLst>
        </pc:spChg>
        <pc:grpChg chg="add mod">
          <ac:chgData name="joe misenar" userId="e48244e06ea7b01d" providerId="LiveId" clId="{01ECF27C-A525-4872-B3AB-B785F423297D}" dt="2024-02-21T05:10:12.777" v="372" actId="14100"/>
          <ac:grpSpMkLst>
            <pc:docMk/>
            <pc:sldMk cId="322668554" sldId="319"/>
            <ac:grpSpMk id="51" creationId="{40A613E2-4875-6D79-ECC8-524566CB412A}"/>
          </ac:grpSpMkLst>
        </pc:grpChg>
        <pc:picChg chg="add del mod">
          <ac:chgData name="joe misenar" userId="e48244e06ea7b01d" providerId="LiveId" clId="{01ECF27C-A525-4872-B3AB-B785F423297D}" dt="2024-02-21T05:01:47.751" v="252" actId="478"/>
          <ac:picMkLst>
            <pc:docMk/>
            <pc:sldMk cId="322668554" sldId="319"/>
            <ac:picMk id="5" creationId="{E2150DB6-A925-3A35-FEB6-80B313E20537}"/>
          </ac:picMkLst>
        </pc:picChg>
        <pc:picChg chg="add mod">
          <ac:chgData name="joe misenar" userId="e48244e06ea7b01d" providerId="LiveId" clId="{01ECF27C-A525-4872-B3AB-B785F423297D}" dt="2024-02-21T04:57:53.933" v="228"/>
          <ac:picMkLst>
            <pc:docMk/>
            <pc:sldMk cId="322668554" sldId="319"/>
            <ac:picMk id="8" creationId="{66ADF9FB-9274-8C58-2E92-B96D5FA3A498}"/>
          </ac:picMkLst>
        </pc:picChg>
        <pc:picChg chg="add mod ord modCrop">
          <ac:chgData name="joe misenar" userId="e48244e06ea7b01d" providerId="LiveId" clId="{01ECF27C-A525-4872-B3AB-B785F423297D}" dt="2024-02-21T05:09:57.088" v="368" actId="164"/>
          <ac:picMkLst>
            <pc:docMk/>
            <pc:sldMk cId="322668554" sldId="319"/>
            <ac:picMk id="18" creationId="{27A138D1-23DB-869D-A960-87A3D697B882}"/>
          </ac:picMkLst>
        </pc:picChg>
        <pc:cxnChg chg="add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7" creationId="{5D8DEC56-CEDC-1B34-C148-E1B01FAC4A68}"/>
          </ac:cxnSpMkLst>
        </pc:cxnChg>
        <pc:cxnChg chg="add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9" creationId="{5453E0D3-4B9B-638B-C424-3AE53BA1DF98}"/>
          </ac:cxnSpMkLst>
        </pc:cxnChg>
        <pc:cxnChg chg="add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10" creationId="{2D3E30E3-7675-455D-85F7-F317BDD2D283}"/>
          </ac:cxnSpMkLst>
        </pc:cxnChg>
        <pc:cxnChg chg="add del mod">
          <ac:chgData name="joe misenar" userId="e48244e06ea7b01d" providerId="LiveId" clId="{01ECF27C-A525-4872-B3AB-B785F423297D}" dt="2024-02-21T04:58:09.419" v="235" actId="478"/>
          <ac:cxnSpMkLst>
            <pc:docMk/>
            <pc:sldMk cId="322668554" sldId="319"/>
            <ac:cxnSpMk id="11" creationId="{16A147A0-2B29-470B-6292-C844F6766201}"/>
          </ac:cxnSpMkLst>
        </pc:cxnChg>
        <pc:cxnChg chg="add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23" creationId="{B7D493C7-A342-F988-F0B8-595F7300C7AD}"/>
          </ac:cxnSpMkLst>
        </pc:cxnChg>
        <pc:cxnChg chg="add del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28" creationId="{C24A2851-FD9D-F4E2-8013-AAB9A90ADFF2}"/>
          </ac:cxnSpMkLst>
        </pc:cxnChg>
        <pc:cxnChg chg="add del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29" creationId="{23FDF448-4180-EE07-5143-7DD24EBBABAB}"/>
          </ac:cxnSpMkLst>
        </pc:cxnChg>
        <pc:cxnChg chg="add del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35" creationId="{6B5E6CB1-5928-FD8E-2803-2986C984EB10}"/>
          </ac:cxnSpMkLst>
        </pc:cxnChg>
        <pc:cxnChg chg="add del mod">
          <ac:chgData name="joe misenar" userId="e48244e06ea7b01d" providerId="LiveId" clId="{01ECF27C-A525-4872-B3AB-B785F423297D}" dt="2024-02-21T05:05:46.664" v="323" actId="11529"/>
          <ac:cxnSpMkLst>
            <pc:docMk/>
            <pc:sldMk cId="322668554" sldId="319"/>
            <ac:cxnSpMk id="39" creationId="{ABE6264A-BF13-9864-DCB1-C671C7076829}"/>
          </ac:cxnSpMkLst>
        </pc:cxnChg>
        <pc:cxnChg chg="add mod">
          <ac:chgData name="joe misenar" userId="e48244e06ea7b01d" providerId="LiveId" clId="{01ECF27C-A525-4872-B3AB-B785F423297D}" dt="2024-02-21T05:09:57.088" v="368" actId="164"/>
          <ac:cxnSpMkLst>
            <pc:docMk/>
            <pc:sldMk cId="322668554" sldId="319"/>
            <ac:cxnSpMk id="41" creationId="{8A886DE3-EA8E-CD0B-7202-E07234193926}"/>
          </ac:cxnSpMkLst>
        </pc:cxnChg>
        <pc:cxnChg chg="add del">
          <ac:chgData name="joe misenar" userId="e48244e06ea7b01d" providerId="LiveId" clId="{01ECF27C-A525-4872-B3AB-B785F423297D}" dt="2024-02-21T05:07:04.827" v="339" actId="11529"/>
          <ac:cxnSpMkLst>
            <pc:docMk/>
            <pc:sldMk cId="322668554" sldId="319"/>
            <ac:cxnSpMk id="48" creationId="{63B12BF6-42B4-172A-9891-7A70C22794E2}"/>
          </ac:cxnSpMkLst>
        </pc:cxnChg>
      </pc:sldChg>
      <pc:sldChg chg="addSp delSp modSp add mod modNotesTx">
        <pc:chgData name="joe misenar" userId="e48244e06ea7b01d" providerId="LiveId" clId="{01ECF27C-A525-4872-B3AB-B785F423297D}" dt="2024-02-21T04:54:22.483" v="219" actId="20577"/>
        <pc:sldMkLst>
          <pc:docMk/>
          <pc:sldMk cId="420932707" sldId="321"/>
        </pc:sldMkLst>
        <pc:spChg chg="add mod">
          <ac:chgData name="joe misenar" userId="e48244e06ea7b01d" providerId="LiveId" clId="{01ECF27C-A525-4872-B3AB-B785F423297D}" dt="2024-02-21T04:53:33.294" v="215" actId="1076"/>
          <ac:spMkLst>
            <pc:docMk/>
            <pc:sldMk cId="420932707" sldId="321"/>
            <ac:spMk id="2" creationId="{195498A5-AE67-8E41-C8A3-C9A1FFA6366F}"/>
          </ac:spMkLst>
        </pc:spChg>
        <pc:spChg chg="del">
          <ac:chgData name="joe misenar" userId="e48244e06ea7b01d" providerId="LiveId" clId="{01ECF27C-A525-4872-B3AB-B785F423297D}" dt="2024-02-21T04:52:55.943" v="177" actId="478"/>
          <ac:spMkLst>
            <pc:docMk/>
            <pc:sldMk cId="420932707" sldId="321"/>
            <ac:spMk id="10" creationId="{0A7EAB6A-D6C2-810B-2080-A284FC6CCC27}"/>
          </ac:spMkLst>
        </pc:spChg>
        <pc:spChg chg="del">
          <ac:chgData name="joe misenar" userId="e48244e06ea7b01d" providerId="LiveId" clId="{01ECF27C-A525-4872-B3AB-B785F423297D}" dt="2024-02-21T04:52:55.943" v="177" actId="478"/>
          <ac:spMkLst>
            <pc:docMk/>
            <pc:sldMk cId="420932707" sldId="321"/>
            <ac:spMk id="12" creationId="{2B8F985B-676F-E851-9C23-066D31CD2290}"/>
          </ac:spMkLst>
        </pc:spChg>
        <pc:spChg chg="del">
          <ac:chgData name="joe misenar" userId="e48244e06ea7b01d" providerId="LiveId" clId="{01ECF27C-A525-4872-B3AB-B785F423297D}" dt="2024-02-21T04:52:55.943" v="177" actId="478"/>
          <ac:spMkLst>
            <pc:docMk/>
            <pc:sldMk cId="420932707" sldId="321"/>
            <ac:spMk id="13" creationId="{0EE1B00B-21F7-015A-4E62-1F44F4F111E9}"/>
          </ac:spMkLst>
        </pc:spChg>
        <pc:picChg chg="del">
          <ac:chgData name="joe misenar" userId="e48244e06ea7b01d" providerId="LiveId" clId="{01ECF27C-A525-4872-B3AB-B785F423297D}" dt="2024-02-21T04:52:55.943" v="177" actId="478"/>
          <ac:picMkLst>
            <pc:docMk/>
            <pc:sldMk cId="420932707" sldId="321"/>
            <ac:picMk id="7" creationId="{7053AA85-4234-34CA-3384-A59FB925C8BC}"/>
          </ac:picMkLst>
        </pc:picChg>
        <pc:picChg chg="del">
          <ac:chgData name="joe misenar" userId="e48244e06ea7b01d" providerId="LiveId" clId="{01ECF27C-A525-4872-B3AB-B785F423297D}" dt="2024-02-21T04:52:55.943" v="177" actId="478"/>
          <ac:picMkLst>
            <pc:docMk/>
            <pc:sldMk cId="420932707" sldId="321"/>
            <ac:picMk id="9" creationId="{3D2327D9-ADBE-A01B-0C6B-0466440597C5}"/>
          </ac:picMkLst>
        </pc:picChg>
        <pc:cxnChg chg="del mod">
          <ac:chgData name="joe misenar" userId="e48244e06ea7b01d" providerId="LiveId" clId="{01ECF27C-A525-4872-B3AB-B785F423297D}" dt="2024-02-21T04:52:55.943" v="177" actId="478"/>
          <ac:cxnSpMkLst>
            <pc:docMk/>
            <pc:sldMk cId="420932707" sldId="321"/>
            <ac:cxnSpMk id="17" creationId="{007E8B9C-44C8-FB2B-21F1-C2C58028D53B}"/>
          </ac:cxnSpMkLst>
        </pc:cxnChg>
        <pc:cxnChg chg="del mod">
          <ac:chgData name="joe misenar" userId="e48244e06ea7b01d" providerId="LiveId" clId="{01ECF27C-A525-4872-B3AB-B785F423297D}" dt="2024-02-21T04:52:55.943" v="177" actId="478"/>
          <ac:cxnSpMkLst>
            <pc:docMk/>
            <pc:sldMk cId="420932707" sldId="321"/>
            <ac:cxnSpMk id="20" creationId="{A9176B12-BAC6-8653-EA50-DF99802C8718}"/>
          </ac:cxnSpMkLst>
        </pc:cxnChg>
        <pc:cxnChg chg="del mod">
          <ac:chgData name="joe misenar" userId="e48244e06ea7b01d" providerId="LiveId" clId="{01ECF27C-A525-4872-B3AB-B785F423297D}" dt="2024-02-21T04:52:55.943" v="177" actId="478"/>
          <ac:cxnSpMkLst>
            <pc:docMk/>
            <pc:sldMk cId="420932707" sldId="321"/>
            <ac:cxnSpMk id="28" creationId="{26FE7E2B-1717-0121-9D87-B270ED0977EC}"/>
          </ac:cxnSpMkLst>
        </pc:cxnChg>
      </pc:sldChg>
    </pc:docChg>
  </pc:docChgLst>
  <pc:docChgLst>
    <pc:chgData name="Jacob Whitehouse" userId="7d661d7121ed2726" providerId="Windows Live" clId="Web-{95DF238E-E574-463F-BBEF-9D56D2FDB262}"/>
    <pc:docChg chg="modSld">
      <pc:chgData name="Jacob Whitehouse" userId="7d661d7121ed2726" providerId="Windows Live" clId="Web-{95DF238E-E574-463F-BBEF-9D56D2FDB262}" dt="2024-02-22T05:48:54.243" v="51" actId="20577"/>
      <pc:docMkLst>
        <pc:docMk/>
      </pc:docMkLst>
      <pc:sldChg chg="modSp">
        <pc:chgData name="Jacob Whitehouse" userId="7d661d7121ed2726" providerId="Windows Live" clId="Web-{95DF238E-E574-463F-BBEF-9D56D2FDB262}" dt="2024-02-22T05:48:54.243" v="51" actId="20577"/>
        <pc:sldMkLst>
          <pc:docMk/>
          <pc:sldMk cId="1934708010" sldId="313"/>
        </pc:sldMkLst>
        <pc:spChg chg="mod">
          <ac:chgData name="Jacob Whitehouse" userId="7d661d7121ed2726" providerId="Windows Live" clId="Web-{95DF238E-E574-463F-BBEF-9D56D2FDB262}" dt="2024-02-22T05:48:54.243" v="51" actId="20577"/>
          <ac:spMkLst>
            <pc:docMk/>
            <pc:sldMk cId="1934708010" sldId="313"/>
            <ac:spMk id="2" creationId="{2AA58F3C-C39D-8ABD-A421-AA9956BFB750}"/>
          </ac:spMkLst>
        </pc:spChg>
      </pc:sldChg>
      <pc:sldChg chg="modSp">
        <pc:chgData name="Jacob Whitehouse" userId="7d661d7121ed2726" providerId="Windows Live" clId="Web-{95DF238E-E574-463F-BBEF-9D56D2FDB262}" dt="2024-02-22T05:30:04.435" v="33" actId="20577"/>
        <pc:sldMkLst>
          <pc:docMk/>
          <pc:sldMk cId="2414811004" sldId="317"/>
        </pc:sldMkLst>
        <pc:spChg chg="mod">
          <ac:chgData name="Jacob Whitehouse" userId="7d661d7121ed2726" providerId="Windows Live" clId="Web-{95DF238E-E574-463F-BBEF-9D56D2FDB262}" dt="2024-02-22T05:30:04.435" v="33" actId="20577"/>
          <ac:spMkLst>
            <pc:docMk/>
            <pc:sldMk cId="2414811004" sldId="317"/>
            <ac:spMk id="2" creationId="{E5AC58B3-B57D-97B4-3461-CA4701AD0FF9}"/>
          </ac:spMkLst>
        </pc:spChg>
      </pc:sldChg>
      <pc:sldChg chg="modSp">
        <pc:chgData name="Jacob Whitehouse" userId="7d661d7121ed2726" providerId="Windows Live" clId="Web-{95DF238E-E574-463F-BBEF-9D56D2FDB262}" dt="2024-02-22T05:33:59.880" v="36"/>
        <pc:sldMkLst>
          <pc:docMk/>
          <pc:sldMk cId="3787468326" sldId="324"/>
        </pc:sldMkLst>
        <pc:graphicFrameChg chg="modGraphic">
          <ac:chgData name="Jacob Whitehouse" userId="7d661d7121ed2726" providerId="Windows Live" clId="Web-{95DF238E-E574-463F-BBEF-9D56D2FDB262}" dt="2024-02-22T05:33:59.880" v="36"/>
          <ac:graphicFrameMkLst>
            <pc:docMk/>
            <pc:sldMk cId="3787468326" sldId="324"/>
            <ac:graphicFrameMk id="8" creationId="{FC2D80E4-9CB5-7BCF-1F85-70ED2465A92F}"/>
          </ac:graphicFrameMkLst>
        </pc:graphicFrameChg>
      </pc:sldChg>
    </pc:docChg>
  </pc:docChgLst>
  <pc:docChgLst>
    <pc:chgData name="Aggy T" userId="f4dcf4db07e9d225" providerId="LiveId" clId="{28A034A9-DBAD-47CD-82B7-7E02ED6168B4}"/>
    <pc:docChg chg="undo custSel addSld delSld modSld modMainMaster">
      <pc:chgData name="Aggy T" userId="f4dcf4db07e9d225" providerId="LiveId" clId="{28A034A9-DBAD-47CD-82B7-7E02ED6168B4}" dt="2024-03-05T19:44:04.429" v="4598"/>
      <pc:docMkLst>
        <pc:docMk/>
      </pc:docMkLst>
      <pc:sldChg chg="del">
        <pc:chgData name="Aggy T" userId="f4dcf4db07e9d225" providerId="LiveId" clId="{28A034A9-DBAD-47CD-82B7-7E02ED6168B4}" dt="2024-03-05T00:31:06.553" v="4287" actId="47"/>
        <pc:sldMkLst>
          <pc:docMk/>
          <pc:sldMk cId="0" sldId="256"/>
        </pc:sldMkLst>
      </pc:sldChg>
      <pc:sldChg chg="del">
        <pc:chgData name="Aggy T" userId="f4dcf4db07e9d225" providerId="LiveId" clId="{28A034A9-DBAD-47CD-82B7-7E02ED6168B4}" dt="2024-03-04T22:31:45.978" v="67" actId="47"/>
        <pc:sldMkLst>
          <pc:docMk/>
          <pc:sldMk cId="0" sldId="263"/>
        </pc:sldMkLst>
      </pc:sldChg>
      <pc:sldChg chg="modSp mod modTransition setBg modNotesTx">
        <pc:chgData name="Aggy T" userId="f4dcf4db07e9d225" providerId="LiveId" clId="{28A034A9-DBAD-47CD-82B7-7E02ED6168B4}" dt="2024-03-05T08:43:49.255" v="4596"/>
        <pc:sldMkLst>
          <pc:docMk/>
          <pc:sldMk cId="571760416" sldId="264"/>
        </pc:sldMkLst>
        <pc:spChg chg="mod">
          <ac:chgData name="Aggy T" userId="f4dcf4db07e9d225" providerId="LiveId" clId="{28A034A9-DBAD-47CD-82B7-7E02ED6168B4}" dt="2024-03-04T23:12:50.258" v="1985" actId="403"/>
          <ac:spMkLst>
            <pc:docMk/>
            <pc:sldMk cId="571760416" sldId="264"/>
            <ac:spMk id="22" creationId="{FAA4B8B9-061B-E46C-A693-CF3915EA5A89}"/>
          </ac:spMkLst>
        </pc:spChg>
        <pc:spChg chg="mod">
          <ac:chgData name="Aggy T" userId="f4dcf4db07e9d225" providerId="LiveId" clId="{28A034A9-DBAD-47CD-82B7-7E02ED6168B4}" dt="2024-03-04T23:12:50.258" v="1985" actId="403"/>
          <ac:spMkLst>
            <pc:docMk/>
            <pc:sldMk cId="571760416" sldId="264"/>
            <ac:spMk id="23" creationId="{C65994DB-C26A-3615-7DA8-8744FC9D5EB4}"/>
          </ac:spMkLst>
        </pc:spChg>
        <pc:spChg chg="mod">
          <ac:chgData name="Aggy T" userId="f4dcf4db07e9d225" providerId="LiveId" clId="{28A034A9-DBAD-47CD-82B7-7E02ED6168B4}" dt="2024-03-04T23:12:50.258" v="1985" actId="403"/>
          <ac:spMkLst>
            <pc:docMk/>
            <pc:sldMk cId="571760416" sldId="264"/>
            <ac:spMk id="24" creationId="{D2D4CFD8-0A23-7E64-8CE8-274549BBEC75}"/>
          </ac:spMkLst>
        </pc:spChg>
        <pc:spChg chg="mod">
          <ac:chgData name="Aggy T" userId="f4dcf4db07e9d225" providerId="LiveId" clId="{28A034A9-DBAD-47CD-82B7-7E02ED6168B4}" dt="2024-03-04T23:12:50.258" v="1985" actId="403"/>
          <ac:spMkLst>
            <pc:docMk/>
            <pc:sldMk cId="571760416" sldId="264"/>
            <ac:spMk id="25" creationId="{C6D8E580-86AB-E48B-4E47-443CADC3D821}"/>
          </ac:spMkLst>
        </pc:spChg>
        <pc:grpChg chg="mod">
          <ac:chgData name="Aggy T" userId="f4dcf4db07e9d225" providerId="LiveId" clId="{28A034A9-DBAD-47CD-82B7-7E02ED6168B4}" dt="2024-03-04T22:28:16.565" v="27" actId="1076"/>
          <ac:grpSpMkLst>
            <pc:docMk/>
            <pc:sldMk cId="571760416" sldId="264"/>
            <ac:grpSpMk id="16" creationId="{CEC3002F-C644-14EF-88B8-20E92F2AE6FC}"/>
          </ac:grpSpMkLst>
        </pc:grpChg>
      </pc:sldChg>
      <pc:sldChg chg="modSp mod">
        <pc:chgData name="Aggy T" userId="f4dcf4db07e9d225" providerId="LiveId" clId="{28A034A9-DBAD-47CD-82B7-7E02ED6168B4}" dt="2024-03-04T23:32:39.303" v="2798" actId="20577"/>
        <pc:sldMkLst>
          <pc:docMk/>
          <pc:sldMk cId="2867583551" sldId="311"/>
        </pc:sldMkLst>
        <pc:spChg chg="mod">
          <ac:chgData name="Aggy T" userId="f4dcf4db07e9d225" providerId="LiveId" clId="{28A034A9-DBAD-47CD-82B7-7E02ED6168B4}" dt="2024-03-04T23:32:39.303" v="2798" actId="20577"/>
          <ac:spMkLst>
            <pc:docMk/>
            <pc:sldMk cId="2867583551" sldId="311"/>
            <ac:spMk id="2" creationId="{BDA319C5-1D6E-3317-E160-A028948A4840}"/>
          </ac:spMkLst>
        </pc:spChg>
      </pc:sldChg>
      <pc:sldChg chg="add">
        <pc:chgData name="Aggy T" userId="f4dcf4db07e9d225" providerId="LiveId" clId="{28A034A9-DBAD-47CD-82B7-7E02ED6168B4}" dt="2024-03-04T22:25:56.864" v="0"/>
        <pc:sldMkLst>
          <pc:docMk/>
          <pc:sldMk cId="2726510898" sldId="312"/>
        </pc:sldMkLst>
      </pc:sldChg>
      <pc:sldChg chg="modSp mod modTransition modNotesTx">
        <pc:chgData name="Aggy T" userId="f4dcf4db07e9d225" providerId="LiveId" clId="{28A034A9-DBAD-47CD-82B7-7E02ED6168B4}" dt="2024-03-05T00:30:36.030" v="4284"/>
        <pc:sldMkLst>
          <pc:docMk/>
          <pc:sldMk cId="4245379909" sldId="316"/>
        </pc:sldMkLst>
        <pc:grpChg chg="mod">
          <ac:chgData name="Aggy T" userId="f4dcf4db07e9d225" providerId="LiveId" clId="{28A034A9-DBAD-47CD-82B7-7E02ED6168B4}" dt="2024-03-04T22:28:24.178" v="30" actId="1076"/>
          <ac:grpSpMkLst>
            <pc:docMk/>
            <pc:sldMk cId="4245379909" sldId="316"/>
            <ac:grpSpMk id="16" creationId="{184AC7AE-A3EE-5C0D-FF04-EA527D47D18A}"/>
          </ac:grpSpMkLst>
        </pc:grpChg>
      </pc:sldChg>
      <pc:sldChg chg="modSp mod modTransition">
        <pc:chgData name="Aggy T" userId="f4dcf4db07e9d225" providerId="LiveId" clId="{28A034A9-DBAD-47CD-82B7-7E02ED6168B4}" dt="2024-03-05T00:30:36.030" v="4284"/>
        <pc:sldMkLst>
          <pc:docMk/>
          <pc:sldMk cId="3749096870" sldId="317"/>
        </pc:sldMkLst>
        <pc:grpChg chg="mod">
          <ac:chgData name="Aggy T" userId="f4dcf4db07e9d225" providerId="LiveId" clId="{28A034A9-DBAD-47CD-82B7-7E02ED6168B4}" dt="2024-03-04T22:28:35.168" v="34" actId="14100"/>
          <ac:grpSpMkLst>
            <pc:docMk/>
            <pc:sldMk cId="3749096870" sldId="317"/>
            <ac:grpSpMk id="2" creationId="{27191E6C-F1F8-C6E1-8E58-92E535B2291F}"/>
          </ac:grpSpMkLst>
        </pc:grpChg>
      </pc:sldChg>
      <pc:sldChg chg="modSp mod modTransition">
        <pc:chgData name="Aggy T" userId="f4dcf4db07e9d225" providerId="LiveId" clId="{28A034A9-DBAD-47CD-82B7-7E02ED6168B4}" dt="2024-03-05T00:30:36.030" v="4284"/>
        <pc:sldMkLst>
          <pc:docMk/>
          <pc:sldMk cId="1546829490" sldId="318"/>
        </pc:sldMkLst>
        <pc:grpChg chg="mod">
          <ac:chgData name="Aggy T" userId="f4dcf4db07e9d225" providerId="LiveId" clId="{28A034A9-DBAD-47CD-82B7-7E02ED6168B4}" dt="2024-03-04T22:29:00.328" v="43" actId="1076"/>
          <ac:grpSpMkLst>
            <pc:docMk/>
            <pc:sldMk cId="1546829490" sldId="318"/>
            <ac:grpSpMk id="16" creationId="{2FBAE304-E337-84EA-6BE2-706C121BC6E1}"/>
          </ac:grpSpMkLst>
        </pc:grpChg>
      </pc:sldChg>
      <pc:sldChg chg="modSp mod modTransition">
        <pc:chgData name="Aggy T" userId="f4dcf4db07e9d225" providerId="LiveId" clId="{28A034A9-DBAD-47CD-82B7-7E02ED6168B4}" dt="2024-03-05T00:30:36.030" v="4284"/>
        <pc:sldMkLst>
          <pc:docMk/>
          <pc:sldMk cId="4239466776" sldId="319"/>
        </pc:sldMkLst>
        <pc:grpChg chg="mod">
          <ac:chgData name="Aggy T" userId="f4dcf4db07e9d225" providerId="LiveId" clId="{28A034A9-DBAD-47CD-82B7-7E02ED6168B4}" dt="2024-03-04T22:29:10.505" v="46" actId="1076"/>
          <ac:grpSpMkLst>
            <pc:docMk/>
            <pc:sldMk cId="4239466776" sldId="319"/>
            <ac:grpSpMk id="2" creationId="{F90ECBC9-BE8A-9FA3-C517-14426C00D88C}"/>
          </ac:grpSpMkLst>
        </pc:grpChg>
      </pc:sldChg>
      <pc:sldChg chg="modSp modTransition">
        <pc:chgData name="Aggy T" userId="f4dcf4db07e9d225" providerId="LiveId" clId="{28A034A9-DBAD-47CD-82B7-7E02ED6168B4}" dt="2024-03-05T00:30:40.052" v="4285"/>
        <pc:sldMkLst>
          <pc:docMk/>
          <pc:sldMk cId="3399528618" sldId="320"/>
        </pc:sldMkLst>
        <pc:spChg chg="mod">
          <ac:chgData name="Aggy T" userId="f4dcf4db07e9d225" providerId="LiveId" clId="{28A034A9-DBAD-47CD-82B7-7E02ED6168B4}" dt="2024-03-04T23:13:00.991" v="1987" actId="403"/>
          <ac:spMkLst>
            <pc:docMk/>
            <pc:sldMk cId="3399528618" sldId="320"/>
            <ac:spMk id="2" creationId="{019D662B-0D98-897B-F57C-44E7F369149E}"/>
          </ac:spMkLst>
        </pc:spChg>
        <pc:spChg chg="mod">
          <ac:chgData name="Aggy T" userId="f4dcf4db07e9d225" providerId="LiveId" clId="{28A034A9-DBAD-47CD-82B7-7E02ED6168B4}" dt="2024-03-04T23:13:00.991" v="1987" actId="403"/>
          <ac:spMkLst>
            <pc:docMk/>
            <pc:sldMk cId="3399528618" sldId="320"/>
            <ac:spMk id="5" creationId="{522896E7-B650-7617-6BEF-7BBA77B97C82}"/>
          </ac:spMkLst>
        </pc:spChg>
        <pc:spChg chg="mod">
          <ac:chgData name="Aggy T" userId="f4dcf4db07e9d225" providerId="LiveId" clId="{28A034A9-DBAD-47CD-82B7-7E02ED6168B4}" dt="2024-03-04T23:13:00.991" v="1987" actId="403"/>
          <ac:spMkLst>
            <pc:docMk/>
            <pc:sldMk cId="3399528618" sldId="320"/>
            <ac:spMk id="6" creationId="{2809C56F-5D9C-EFD5-7BF9-E04264602422}"/>
          </ac:spMkLst>
        </pc:spChg>
      </pc:sldChg>
      <pc:sldChg chg="modSp mod modTransition">
        <pc:chgData name="Aggy T" userId="f4dcf4db07e9d225" providerId="LiveId" clId="{28A034A9-DBAD-47CD-82B7-7E02ED6168B4}" dt="2024-03-05T00:30:47.109" v="4286"/>
        <pc:sldMkLst>
          <pc:docMk/>
          <pc:sldMk cId="3936377727" sldId="321"/>
        </pc:sldMkLst>
        <pc:spChg chg="mod">
          <ac:chgData name="Aggy T" userId="f4dcf4db07e9d225" providerId="LiveId" clId="{28A034A9-DBAD-47CD-82B7-7E02ED6168B4}" dt="2024-03-04T23:13:09.354" v="1989" actId="403"/>
          <ac:spMkLst>
            <pc:docMk/>
            <pc:sldMk cId="3936377727" sldId="321"/>
            <ac:spMk id="5" creationId="{4B5ACA6E-51D1-6BEC-FA9D-C500AA154F72}"/>
          </ac:spMkLst>
        </pc:spChg>
        <pc:spChg chg="mod">
          <ac:chgData name="Aggy T" userId="f4dcf4db07e9d225" providerId="LiveId" clId="{28A034A9-DBAD-47CD-82B7-7E02ED6168B4}" dt="2024-03-04T23:13:13.840" v="1990" actId="14100"/>
          <ac:spMkLst>
            <pc:docMk/>
            <pc:sldMk cId="3936377727" sldId="321"/>
            <ac:spMk id="8" creationId="{52315943-9E65-9A03-F029-E791C367B0C2}"/>
          </ac:spMkLst>
        </pc:spChg>
        <pc:spChg chg="mod">
          <ac:chgData name="Aggy T" userId="f4dcf4db07e9d225" providerId="LiveId" clId="{28A034A9-DBAD-47CD-82B7-7E02ED6168B4}" dt="2024-03-04T23:13:09.354" v="1989" actId="403"/>
          <ac:spMkLst>
            <pc:docMk/>
            <pc:sldMk cId="3936377727" sldId="321"/>
            <ac:spMk id="9" creationId="{4AB07E8A-FD54-558F-8B2F-C5F639CE2280}"/>
          </ac:spMkLst>
        </pc:spChg>
      </pc:sldChg>
      <pc:sldChg chg="modSp mod">
        <pc:chgData name="Aggy T" userId="f4dcf4db07e9d225" providerId="LiveId" clId="{28A034A9-DBAD-47CD-82B7-7E02ED6168B4}" dt="2024-03-04T23:11:51.607" v="1975" actId="2711"/>
        <pc:sldMkLst>
          <pc:docMk/>
          <pc:sldMk cId="3868147312" sldId="322"/>
        </pc:sldMkLst>
        <pc:spChg chg="mod">
          <ac:chgData name="Aggy T" userId="f4dcf4db07e9d225" providerId="LiveId" clId="{28A034A9-DBAD-47CD-82B7-7E02ED6168B4}" dt="2024-03-04T23:11:51.607" v="1975" actId="2711"/>
          <ac:spMkLst>
            <pc:docMk/>
            <pc:sldMk cId="3868147312" sldId="322"/>
            <ac:spMk id="6" creationId="{73CD8843-6067-69E8-54DF-21CBA0792DA6}"/>
          </ac:spMkLst>
        </pc:spChg>
      </pc:sldChg>
      <pc:sldChg chg="addSp modSp modAnim modNotesTx">
        <pc:chgData name="Aggy T" userId="f4dcf4db07e9d225" providerId="LiveId" clId="{28A034A9-DBAD-47CD-82B7-7E02ED6168B4}" dt="2024-03-04T23:31:57.723" v="2771" actId="20577"/>
        <pc:sldMkLst>
          <pc:docMk/>
          <pc:sldMk cId="1224341655" sldId="323"/>
        </pc:sldMkLst>
        <pc:spChg chg="mod">
          <ac:chgData name="Aggy T" userId="f4dcf4db07e9d225" providerId="LiveId" clId="{28A034A9-DBAD-47CD-82B7-7E02ED6168B4}" dt="2024-03-04T22:30:59.811" v="60" actId="1076"/>
          <ac:spMkLst>
            <pc:docMk/>
            <pc:sldMk cId="1224341655" sldId="323"/>
            <ac:spMk id="5" creationId="{E80E9CD2-D514-715A-35AE-65FB332D3434}"/>
          </ac:spMkLst>
        </pc:spChg>
        <pc:spChg chg="mod">
          <ac:chgData name="Aggy T" userId="f4dcf4db07e9d225" providerId="LiveId" clId="{28A034A9-DBAD-47CD-82B7-7E02ED6168B4}" dt="2024-03-04T22:30:59.811" v="60" actId="1076"/>
          <ac:spMkLst>
            <pc:docMk/>
            <pc:sldMk cId="1224341655" sldId="323"/>
            <ac:spMk id="6" creationId="{8CC3796C-7594-276C-D6FA-C75626C7F79C}"/>
          </ac:spMkLst>
        </pc:spChg>
        <pc:spChg chg="mod">
          <ac:chgData name="Aggy T" userId="f4dcf4db07e9d225" providerId="LiveId" clId="{28A034A9-DBAD-47CD-82B7-7E02ED6168B4}" dt="2024-03-04T22:30:59.811" v="60" actId="1076"/>
          <ac:spMkLst>
            <pc:docMk/>
            <pc:sldMk cId="1224341655" sldId="323"/>
            <ac:spMk id="7" creationId="{0E9A7AB8-86B4-98CA-112C-FEC6C2F4712C}"/>
          </ac:spMkLst>
        </pc:spChg>
        <pc:grpChg chg="add mod">
          <ac:chgData name="Aggy T" userId="f4dcf4db07e9d225" providerId="LiveId" clId="{28A034A9-DBAD-47CD-82B7-7E02ED6168B4}" dt="2024-03-04T22:30:59.811" v="60" actId="1076"/>
          <ac:grpSpMkLst>
            <pc:docMk/>
            <pc:sldMk cId="1224341655" sldId="323"/>
            <ac:grpSpMk id="2" creationId="{787A0124-7859-570A-E285-93082FBFFFC3}"/>
          </ac:grpSpMkLst>
        </pc:grpChg>
        <pc:picChg chg="mod">
          <ac:chgData name="Aggy T" userId="f4dcf4db07e9d225" providerId="LiveId" clId="{28A034A9-DBAD-47CD-82B7-7E02ED6168B4}" dt="2024-03-04T22:30:59.811" v="60" actId="1076"/>
          <ac:picMkLst>
            <pc:docMk/>
            <pc:sldMk cId="1224341655" sldId="323"/>
            <ac:picMk id="2050" creationId="{FF2BF949-61C6-061A-2DAC-AE9C7D455F79}"/>
          </ac:picMkLst>
        </pc:picChg>
      </pc:sldChg>
      <pc:sldChg chg="addSp delSp modSp del mod">
        <pc:chgData name="Aggy T" userId="f4dcf4db07e9d225" providerId="LiveId" clId="{28A034A9-DBAD-47CD-82B7-7E02ED6168B4}" dt="2024-03-04T22:36:37.992" v="127" actId="2696"/>
        <pc:sldMkLst>
          <pc:docMk/>
          <pc:sldMk cId="2116650939" sldId="324"/>
        </pc:sldMkLst>
        <pc:spChg chg="del mod">
          <ac:chgData name="Aggy T" userId="f4dcf4db07e9d225" providerId="LiveId" clId="{28A034A9-DBAD-47CD-82B7-7E02ED6168B4}" dt="2024-03-04T22:33:51.740" v="95" actId="478"/>
          <ac:spMkLst>
            <pc:docMk/>
            <pc:sldMk cId="2116650939" sldId="324"/>
            <ac:spMk id="2" creationId="{EE521D0F-1129-DD2F-7725-C6CED2DD1353}"/>
          </ac:spMkLst>
        </pc:spChg>
        <pc:spChg chg="mod">
          <ac:chgData name="Aggy T" userId="f4dcf4db07e9d225" providerId="LiveId" clId="{28A034A9-DBAD-47CD-82B7-7E02ED6168B4}" dt="2024-03-04T22:32:17.146" v="77" actId="20577"/>
          <ac:spMkLst>
            <pc:docMk/>
            <pc:sldMk cId="2116650939" sldId="324"/>
            <ac:spMk id="3" creationId="{B297CDFB-4A92-964F-AE3D-415174BE23CF}"/>
          </ac:spMkLst>
        </pc:spChg>
        <pc:spChg chg="mod">
          <ac:chgData name="Aggy T" userId="f4dcf4db07e9d225" providerId="LiveId" clId="{28A034A9-DBAD-47CD-82B7-7E02ED6168B4}" dt="2024-03-04T22:32:29.452" v="91" actId="20577"/>
          <ac:spMkLst>
            <pc:docMk/>
            <pc:sldMk cId="2116650939" sldId="324"/>
            <ac:spMk id="4" creationId="{ED2F2C84-1264-E024-33AB-176380444DF2}"/>
          </ac:spMkLst>
        </pc:spChg>
        <pc:spChg chg="add mod">
          <ac:chgData name="Aggy T" userId="f4dcf4db07e9d225" providerId="LiveId" clId="{28A034A9-DBAD-47CD-82B7-7E02ED6168B4}" dt="2024-03-04T22:35:21.060" v="119" actId="1076"/>
          <ac:spMkLst>
            <pc:docMk/>
            <pc:sldMk cId="2116650939" sldId="324"/>
            <ac:spMk id="8" creationId="{36D4B1DB-CA5D-EE15-4232-4CE68DB33DA5}"/>
          </ac:spMkLst>
        </pc:spChg>
        <pc:picChg chg="add mod">
          <ac:chgData name="Aggy T" userId="f4dcf4db07e9d225" providerId="LiveId" clId="{28A034A9-DBAD-47CD-82B7-7E02ED6168B4}" dt="2024-03-04T22:33:55.795" v="98" actId="1076"/>
          <ac:picMkLst>
            <pc:docMk/>
            <pc:sldMk cId="2116650939" sldId="324"/>
            <ac:picMk id="6" creationId="{62DE5B6C-5C21-C3B2-EB24-FD1FEBAE493A}"/>
          </ac:picMkLst>
        </pc:picChg>
      </pc:sldChg>
      <pc:sldChg chg="addSp modSp mod">
        <pc:chgData name="Aggy T" userId="f4dcf4db07e9d225" providerId="LiveId" clId="{28A034A9-DBAD-47CD-82B7-7E02ED6168B4}" dt="2024-03-04T23:11:36.685" v="1973" actId="403"/>
        <pc:sldMkLst>
          <pc:docMk/>
          <pc:sldMk cId="2739045842" sldId="325"/>
        </pc:sldMkLst>
        <pc:spChg chg="mod">
          <ac:chgData name="Aggy T" userId="f4dcf4db07e9d225" providerId="LiveId" clId="{28A034A9-DBAD-47CD-82B7-7E02ED6168B4}" dt="2024-03-04T23:11:36.685" v="1973" actId="403"/>
          <ac:spMkLst>
            <pc:docMk/>
            <pc:sldMk cId="2739045842" sldId="325"/>
            <ac:spMk id="2" creationId="{14722715-01E8-1034-5D2B-DC2D3BB0EA44}"/>
          </ac:spMkLst>
        </pc:spChg>
        <pc:spChg chg="mod">
          <ac:chgData name="Aggy T" userId="f4dcf4db07e9d225" providerId="LiveId" clId="{28A034A9-DBAD-47CD-82B7-7E02ED6168B4}" dt="2024-03-04T22:31:12.866" v="63" actId="1076"/>
          <ac:spMkLst>
            <pc:docMk/>
            <pc:sldMk cId="2739045842" sldId="325"/>
            <ac:spMk id="5" creationId="{E1A5CBA2-8471-3FDB-68BA-21B7364B1CD8}"/>
          </ac:spMkLst>
        </pc:spChg>
        <pc:spChg chg="mod">
          <ac:chgData name="Aggy T" userId="f4dcf4db07e9d225" providerId="LiveId" clId="{28A034A9-DBAD-47CD-82B7-7E02ED6168B4}" dt="2024-03-04T22:31:12.866" v="63" actId="1076"/>
          <ac:spMkLst>
            <pc:docMk/>
            <pc:sldMk cId="2739045842" sldId="325"/>
            <ac:spMk id="6" creationId="{9C499E4B-392F-C6DE-7B65-BD4E5FD472DC}"/>
          </ac:spMkLst>
        </pc:spChg>
        <pc:spChg chg="mod">
          <ac:chgData name="Aggy T" userId="f4dcf4db07e9d225" providerId="LiveId" clId="{28A034A9-DBAD-47CD-82B7-7E02ED6168B4}" dt="2024-03-04T22:31:12.866" v="63" actId="1076"/>
          <ac:spMkLst>
            <pc:docMk/>
            <pc:sldMk cId="2739045842" sldId="325"/>
            <ac:spMk id="7" creationId="{0055AEEB-1D5C-E925-486F-A7D60A83E31A}"/>
          </ac:spMkLst>
        </pc:spChg>
        <pc:grpChg chg="add mod">
          <ac:chgData name="Aggy T" userId="f4dcf4db07e9d225" providerId="LiveId" clId="{28A034A9-DBAD-47CD-82B7-7E02ED6168B4}" dt="2024-03-04T22:31:12.866" v="63" actId="1076"/>
          <ac:grpSpMkLst>
            <pc:docMk/>
            <pc:sldMk cId="2739045842" sldId="325"/>
            <ac:grpSpMk id="8" creationId="{1D22CC03-2D88-FE52-C91B-EF37A145F0C4}"/>
          </ac:grpSpMkLst>
        </pc:grpChg>
        <pc:picChg chg="mod">
          <ac:chgData name="Aggy T" userId="f4dcf4db07e9d225" providerId="LiveId" clId="{28A034A9-DBAD-47CD-82B7-7E02ED6168B4}" dt="2024-03-04T22:31:12.866" v="63" actId="1076"/>
          <ac:picMkLst>
            <pc:docMk/>
            <pc:sldMk cId="2739045842" sldId="325"/>
            <ac:picMk id="2050" creationId="{AD97F355-F3EE-4C33-A42F-3D07E4393037}"/>
          </ac:picMkLst>
        </pc:picChg>
      </pc:sldChg>
      <pc:sldChg chg="addSp modSp mod">
        <pc:chgData name="Aggy T" userId="f4dcf4db07e9d225" providerId="LiveId" clId="{28A034A9-DBAD-47CD-82B7-7E02ED6168B4}" dt="2024-03-04T23:11:46.340" v="1974" actId="2711"/>
        <pc:sldMkLst>
          <pc:docMk/>
          <pc:sldMk cId="3339077260" sldId="326"/>
        </pc:sldMkLst>
        <pc:spChg chg="mod">
          <ac:chgData name="Aggy T" userId="f4dcf4db07e9d225" providerId="LiveId" clId="{28A034A9-DBAD-47CD-82B7-7E02ED6168B4}" dt="2024-03-04T23:11:46.340" v="1974" actId="2711"/>
          <ac:spMkLst>
            <pc:docMk/>
            <pc:sldMk cId="3339077260" sldId="326"/>
            <ac:spMk id="6" creationId="{08FE184A-2681-249C-DE19-3425E48DE85F}"/>
          </ac:spMkLst>
        </pc:spChg>
        <pc:grpChg chg="add mod">
          <ac:chgData name="Aggy T" userId="f4dcf4db07e9d225" providerId="LiveId" clId="{28A034A9-DBAD-47CD-82B7-7E02ED6168B4}" dt="2024-03-04T22:30:45.052" v="55" actId="1076"/>
          <ac:grpSpMkLst>
            <pc:docMk/>
            <pc:sldMk cId="3339077260" sldId="326"/>
            <ac:grpSpMk id="2" creationId="{3F7EBCD5-08D0-7AE1-A81C-08CF32540667}"/>
          </ac:grpSpMkLst>
        </pc:grpChg>
        <pc:picChg chg="mod">
          <ac:chgData name="Aggy T" userId="f4dcf4db07e9d225" providerId="LiveId" clId="{28A034A9-DBAD-47CD-82B7-7E02ED6168B4}" dt="2024-03-04T22:30:45.052" v="55" actId="1076"/>
          <ac:picMkLst>
            <pc:docMk/>
            <pc:sldMk cId="3339077260" sldId="326"/>
            <ac:picMk id="7" creationId="{2E4FF734-BBFE-E024-2BA3-26074AAB8759}"/>
          </ac:picMkLst>
        </pc:picChg>
        <pc:picChg chg="mod">
          <ac:chgData name="Aggy T" userId="f4dcf4db07e9d225" providerId="LiveId" clId="{28A034A9-DBAD-47CD-82B7-7E02ED6168B4}" dt="2024-03-04T22:30:45.052" v="55" actId="1076"/>
          <ac:picMkLst>
            <pc:docMk/>
            <pc:sldMk cId="3339077260" sldId="326"/>
            <ac:picMk id="8" creationId="{1E25AD8A-C11A-5218-0F2F-E8FD1CD300B3}"/>
          </ac:picMkLst>
        </pc:picChg>
        <pc:picChg chg="mod">
          <ac:chgData name="Aggy T" userId="f4dcf4db07e9d225" providerId="LiveId" clId="{28A034A9-DBAD-47CD-82B7-7E02ED6168B4}" dt="2024-03-04T22:30:45.052" v="55" actId="1076"/>
          <ac:picMkLst>
            <pc:docMk/>
            <pc:sldMk cId="3339077260" sldId="326"/>
            <ac:picMk id="9" creationId="{5D9C106E-EFCD-3F32-887E-5173FEA32B49}"/>
          </ac:picMkLst>
        </pc:picChg>
        <pc:picChg chg="mod">
          <ac:chgData name="Aggy T" userId="f4dcf4db07e9d225" providerId="LiveId" clId="{28A034A9-DBAD-47CD-82B7-7E02ED6168B4}" dt="2024-03-04T22:30:45.052" v="55" actId="1076"/>
          <ac:picMkLst>
            <pc:docMk/>
            <pc:sldMk cId="3339077260" sldId="326"/>
            <ac:picMk id="10" creationId="{F047D540-AB42-6E09-8D95-2A0DD62A2D7F}"/>
          </ac:picMkLst>
        </pc:picChg>
        <pc:picChg chg="mod">
          <ac:chgData name="Aggy T" userId="f4dcf4db07e9d225" providerId="LiveId" clId="{28A034A9-DBAD-47CD-82B7-7E02ED6168B4}" dt="2024-03-04T22:30:45.052" v="55" actId="1076"/>
          <ac:picMkLst>
            <pc:docMk/>
            <pc:sldMk cId="3339077260" sldId="326"/>
            <ac:picMk id="4098" creationId="{4B366082-B33E-53D0-C1B3-C0010E5D3101}"/>
          </ac:picMkLst>
        </pc:picChg>
      </pc:sldChg>
      <pc:sldChg chg="modSp mod">
        <pc:chgData name="Aggy T" userId="f4dcf4db07e9d225" providerId="LiveId" clId="{28A034A9-DBAD-47CD-82B7-7E02ED6168B4}" dt="2024-03-04T23:11:56.231" v="1976" actId="2711"/>
        <pc:sldMkLst>
          <pc:docMk/>
          <pc:sldMk cId="2478934808" sldId="327"/>
        </pc:sldMkLst>
        <pc:spChg chg="mod">
          <ac:chgData name="Aggy T" userId="f4dcf4db07e9d225" providerId="LiveId" clId="{28A034A9-DBAD-47CD-82B7-7E02ED6168B4}" dt="2024-03-04T23:11:56.231" v="1976" actId="2711"/>
          <ac:spMkLst>
            <pc:docMk/>
            <pc:sldMk cId="2478934808" sldId="327"/>
            <ac:spMk id="6" creationId="{78DD9AF5-7F3A-CC92-7F3D-6083E631166B}"/>
          </ac:spMkLst>
        </pc:spChg>
      </pc:sldChg>
      <pc:sldChg chg="modSp modTransition">
        <pc:chgData name="Aggy T" userId="f4dcf4db07e9d225" providerId="LiveId" clId="{28A034A9-DBAD-47CD-82B7-7E02ED6168B4}" dt="2024-03-05T00:30:10.174" v="4283"/>
        <pc:sldMkLst>
          <pc:docMk/>
          <pc:sldMk cId="662315573" sldId="328"/>
        </pc:sldMkLst>
        <pc:spChg chg="mod">
          <ac:chgData name="Aggy T" userId="f4dcf4db07e9d225" providerId="LiveId" clId="{28A034A9-DBAD-47CD-82B7-7E02ED6168B4}" dt="2024-03-04T23:12:17.643" v="1982" actId="403"/>
          <ac:spMkLst>
            <pc:docMk/>
            <pc:sldMk cId="662315573" sldId="328"/>
            <ac:spMk id="6" creationId="{C80D93F5-0001-D670-B487-45DEF14F7129}"/>
          </ac:spMkLst>
        </pc:spChg>
        <pc:spChg chg="mod">
          <ac:chgData name="Aggy T" userId="f4dcf4db07e9d225" providerId="LiveId" clId="{28A034A9-DBAD-47CD-82B7-7E02ED6168B4}" dt="2024-03-04T23:13:26.006" v="1992" actId="403"/>
          <ac:spMkLst>
            <pc:docMk/>
            <pc:sldMk cId="662315573" sldId="328"/>
            <ac:spMk id="16" creationId="{B8C3E065-D9CE-898B-0F5A-15B53E41CCE9}"/>
          </ac:spMkLst>
        </pc:spChg>
        <pc:spChg chg="mod">
          <ac:chgData name="Aggy T" userId="f4dcf4db07e9d225" providerId="LiveId" clId="{28A034A9-DBAD-47CD-82B7-7E02ED6168B4}" dt="2024-03-04T23:12:11.145" v="1980" actId="2711"/>
          <ac:spMkLst>
            <pc:docMk/>
            <pc:sldMk cId="662315573" sldId="328"/>
            <ac:spMk id="17" creationId="{08566307-FF68-5091-8B25-02B115027ED2}"/>
          </ac:spMkLst>
        </pc:spChg>
      </pc:sldChg>
      <pc:sldChg chg="add">
        <pc:chgData name="Aggy T" userId="f4dcf4db07e9d225" providerId="LiveId" clId="{28A034A9-DBAD-47CD-82B7-7E02ED6168B4}" dt="2024-03-04T22:25:56.864" v="0"/>
        <pc:sldMkLst>
          <pc:docMk/>
          <pc:sldMk cId="522241216" sldId="329"/>
        </pc:sldMkLst>
      </pc:sldChg>
      <pc:sldChg chg="addSp modSp add del">
        <pc:chgData name="Aggy T" userId="f4dcf4db07e9d225" providerId="LiveId" clId="{28A034A9-DBAD-47CD-82B7-7E02ED6168B4}" dt="2024-03-04T22:31:44.477" v="66"/>
        <pc:sldMkLst>
          <pc:docMk/>
          <pc:sldMk cId="0" sldId="330"/>
        </pc:sldMkLst>
        <pc:picChg chg="add mod">
          <ac:chgData name="Aggy T" userId="f4dcf4db07e9d225" providerId="LiveId" clId="{28A034A9-DBAD-47CD-82B7-7E02ED6168B4}" dt="2024-03-04T22:31:44.477" v="66"/>
          <ac:picMkLst>
            <pc:docMk/>
            <pc:sldMk cId="0" sldId="330"/>
            <ac:picMk id="2" creationId="{5853D6F3-4FB8-1EA5-8569-317D6E8A2A20}"/>
          </ac:picMkLst>
        </pc:picChg>
      </pc:sldChg>
      <pc:sldChg chg="addSp modSp add mod modTransition modNotesTx">
        <pc:chgData name="Aggy T" userId="f4dcf4db07e9d225" providerId="LiveId" clId="{28A034A9-DBAD-47CD-82B7-7E02ED6168B4}" dt="2024-03-05T00:29:48.325" v="4279"/>
        <pc:sldMkLst>
          <pc:docMk/>
          <pc:sldMk cId="1524217247" sldId="331"/>
        </pc:sldMkLst>
        <pc:spChg chg="add mod">
          <ac:chgData name="Aggy T" userId="f4dcf4db07e9d225" providerId="LiveId" clId="{28A034A9-DBAD-47CD-82B7-7E02ED6168B4}" dt="2024-03-04T23:24:15.730" v="2387" actId="20577"/>
          <ac:spMkLst>
            <pc:docMk/>
            <pc:sldMk cId="1524217247" sldId="331"/>
            <ac:spMk id="2" creationId="{6C408790-C926-35BE-7501-C9773A80FCAD}"/>
          </ac:spMkLst>
        </pc:spChg>
        <pc:spChg chg="mod">
          <ac:chgData name="Aggy T" userId="f4dcf4db07e9d225" providerId="LiveId" clId="{28A034A9-DBAD-47CD-82B7-7E02ED6168B4}" dt="2024-03-04T22:46:48.363" v="643" actId="207"/>
          <ac:spMkLst>
            <pc:docMk/>
            <pc:sldMk cId="1524217247" sldId="331"/>
            <ac:spMk id="8" creationId="{F4949EAE-C748-F19E-20D7-C1D37CBFAEEC}"/>
          </ac:spMkLst>
        </pc:spChg>
        <pc:spChg chg="add mod">
          <ac:chgData name="Aggy T" userId="f4dcf4db07e9d225" providerId="LiveId" clId="{28A034A9-DBAD-47CD-82B7-7E02ED6168B4}" dt="2024-03-04T22:43:57.299" v="208" actId="1076"/>
          <ac:spMkLst>
            <pc:docMk/>
            <pc:sldMk cId="1524217247" sldId="331"/>
            <ac:spMk id="11" creationId="{750F42BF-9934-0E3A-2B94-5D9880B141C0}"/>
          </ac:spMkLst>
        </pc:spChg>
        <pc:picChg chg="add mod">
          <ac:chgData name="Aggy T" userId="f4dcf4db07e9d225" providerId="LiveId" clId="{28A034A9-DBAD-47CD-82B7-7E02ED6168B4}" dt="2024-03-04T22:37:14.446" v="137" actId="1076"/>
          <ac:picMkLst>
            <pc:docMk/>
            <pc:sldMk cId="1524217247" sldId="331"/>
            <ac:picMk id="5" creationId="{BA469C71-8D94-AB24-F10A-5EF1FAED5F15}"/>
          </ac:picMkLst>
        </pc:picChg>
        <pc:picChg chg="mod">
          <ac:chgData name="Aggy T" userId="f4dcf4db07e9d225" providerId="LiveId" clId="{28A034A9-DBAD-47CD-82B7-7E02ED6168B4}" dt="2024-03-04T22:36:17.984" v="124" actId="1076"/>
          <ac:picMkLst>
            <pc:docMk/>
            <pc:sldMk cId="1524217247" sldId="331"/>
            <ac:picMk id="6" creationId="{20BCB07F-EEDA-FD3C-5351-B301B6769E48}"/>
          </ac:picMkLst>
        </pc:picChg>
        <pc:picChg chg="add mod">
          <ac:chgData name="Aggy T" userId="f4dcf4db07e9d225" providerId="LiveId" clId="{28A034A9-DBAD-47CD-82B7-7E02ED6168B4}" dt="2024-03-04T22:46:37.201" v="642" actId="1038"/>
          <ac:picMkLst>
            <pc:docMk/>
            <pc:sldMk cId="1524217247" sldId="331"/>
            <ac:picMk id="9" creationId="{DC072A41-67C5-9ACB-75CC-7AF98789A5EA}"/>
          </ac:picMkLst>
        </pc:picChg>
      </pc:sldChg>
      <pc:sldChg chg="add del">
        <pc:chgData name="Aggy T" userId="f4dcf4db07e9d225" providerId="LiveId" clId="{28A034A9-DBAD-47CD-82B7-7E02ED6168B4}" dt="2024-03-04T22:35:27.362" v="121"/>
        <pc:sldMkLst>
          <pc:docMk/>
          <pc:sldMk cId="2119268464" sldId="331"/>
        </pc:sldMkLst>
      </pc:sldChg>
      <pc:sldChg chg="add del">
        <pc:chgData name="Aggy T" userId="f4dcf4db07e9d225" providerId="LiveId" clId="{28A034A9-DBAD-47CD-82B7-7E02ED6168B4}" dt="2024-03-04T22:36:43.479" v="131"/>
        <pc:sldMkLst>
          <pc:docMk/>
          <pc:sldMk cId="2110201440" sldId="332"/>
        </pc:sldMkLst>
      </pc:sldChg>
      <pc:sldChg chg="addSp delSp modSp add mod modTransition modAnim modNotesTx">
        <pc:chgData name="Aggy T" userId="f4dcf4db07e9d225" providerId="LiveId" clId="{28A034A9-DBAD-47CD-82B7-7E02ED6168B4}" dt="2024-03-04T23:24:21.505" v="2400" actId="20577"/>
        <pc:sldMkLst>
          <pc:docMk/>
          <pc:sldMk cId="2541517917" sldId="332"/>
        </pc:sldMkLst>
        <pc:spChg chg="mod">
          <ac:chgData name="Aggy T" userId="f4dcf4db07e9d225" providerId="LiveId" clId="{28A034A9-DBAD-47CD-82B7-7E02ED6168B4}" dt="2024-03-04T23:24:21.505" v="2400" actId="20577"/>
          <ac:spMkLst>
            <pc:docMk/>
            <pc:sldMk cId="2541517917" sldId="332"/>
            <ac:spMk id="2" creationId="{94527398-3A57-D95E-5351-8C9EC6ABB323}"/>
          </ac:spMkLst>
        </pc:spChg>
        <pc:spChg chg="mod">
          <ac:chgData name="Aggy T" userId="f4dcf4db07e9d225" providerId="LiveId" clId="{28A034A9-DBAD-47CD-82B7-7E02ED6168B4}" dt="2024-03-04T22:44:47.299" v="349" actId="1035"/>
          <ac:spMkLst>
            <pc:docMk/>
            <pc:sldMk cId="2541517917" sldId="332"/>
            <ac:spMk id="8" creationId="{C8CDB945-2B96-1D65-0337-B719C3A7F2F0}"/>
          </ac:spMkLst>
        </pc:spChg>
        <pc:spChg chg="mod">
          <ac:chgData name="Aggy T" userId="f4dcf4db07e9d225" providerId="LiveId" clId="{28A034A9-DBAD-47CD-82B7-7E02ED6168B4}" dt="2024-03-04T22:45:58.177" v="550" actId="1038"/>
          <ac:spMkLst>
            <pc:docMk/>
            <pc:sldMk cId="2541517917" sldId="332"/>
            <ac:spMk id="11" creationId="{F64BED34-9271-4B86-1F22-F0DCE481E9FA}"/>
          </ac:spMkLst>
        </pc:spChg>
        <pc:spChg chg="add mod">
          <ac:chgData name="Aggy T" userId="f4dcf4db07e9d225" providerId="LiveId" clId="{28A034A9-DBAD-47CD-82B7-7E02ED6168B4}" dt="2024-03-04T22:50:38.641" v="1180" actId="1036"/>
          <ac:spMkLst>
            <pc:docMk/>
            <pc:sldMk cId="2541517917" sldId="332"/>
            <ac:spMk id="14" creationId="{E32557EA-9C8A-0590-FCF0-C2462BEB8B4E}"/>
          </ac:spMkLst>
        </pc:spChg>
        <pc:spChg chg="add mod ord">
          <ac:chgData name="Aggy T" userId="f4dcf4db07e9d225" providerId="LiveId" clId="{28A034A9-DBAD-47CD-82B7-7E02ED6168B4}" dt="2024-03-04T22:53:40.506" v="1386" actId="167"/>
          <ac:spMkLst>
            <pc:docMk/>
            <pc:sldMk cId="2541517917" sldId="332"/>
            <ac:spMk id="16" creationId="{E85D97D9-1A9F-9EA1-9EA7-4FA1C01D251D}"/>
          </ac:spMkLst>
        </pc:spChg>
        <pc:spChg chg="add mod">
          <ac:chgData name="Aggy T" userId="f4dcf4db07e9d225" providerId="LiveId" clId="{28A034A9-DBAD-47CD-82B7-7E02ED6168B4}" dt="2024-03-04T23:21:19.526" v="2088" actId="20577"/>
          <ac:spMkLst>
            <pc:docMk/>
            <pc:sldMk cId="2541517917" sldId="332"/>
            <ac:spMk id="17" creationId="{2BC3AD09-1D40-7E18-4837-E3FAEBCFADEB}"/>
          </ac:spMkLst>
        </pc:spChg>
        <pc:picChg chg="mod">
          <ac:chgData name="Aggy T" userId="f4dcf4db07e9d225" providerId="LiveId" clId="{28A034A9-DBAD-47CD-82B7-7E02ED6168B4}" dt="2024-03-04T22:44:41.743" v="295" actId="1076"/>
          <ac:picMkLst>
            <pc:docMk/>
            <pc:sldMk cId="2541517917" sldId="332"/>
            <ac:picMk id="5" creationId="{B78221BF-DAAC-811D-B5A2-A1A8C3BCD14B}"/>
          </ac:picMkLst>
        </pc:picChg>
        <pc:picChg chg="mod">
          <ac:chgData name="Aggy T" userId="f4dcf4db07e9d225" providerId="LiveId" clId="{28A034A9-DBAD-47CD-82B7-7E02ED6168B4}" dt="2024-03-04T22:44:35.024" v="251" actId="1037"/>
          <ac:picMkLst>
            <pc:docMk/>
            <pc:sldMk cId="2541517917" sldId="332"/>
            <ac:picMk id="6" creationId="{BFD1DCBD-7B68-A946-4FE9-5CC076E41B14}"/>
          </ac:picMkLst>
        </pc:picChg>
        <pc:picChg chg="mod">
          <ac:chgData name="Aggy T" userId="f4dcf4db07e9d225" providerId="LiveId" clId="{28A034A9-DBAD-47CD-82B7-7E02ED6168B4}" dt="2024-03-04T22:45:42.451" v="533" actId="1076"/>
          <ac:picMkLst>
            <pc:docMk/>
            <pc:sldMk cId="2541517917" sldId="332"/>
            <ac:picMk id="9" creationId="{896E0312-FE5F-1ABC-BCB8-EBD0A4266673}"/>
          </ac:picMkLst>
        </pc:picChg>
        <pc:picChg chg="add del mod">
          <ac:chgData name="Aggy T" userId="f4dcf4db07e9d225" providerId="LiveId" clId="{28A034A9-DBAD-47CD-82B7-7E02ED6168B4}" dt="2024-03-04T22:49:25.703" v="950" actId="478"/>
          <ac:picMkLst>
            <pc:docMk/>
            <pc:sldMk cId="2541517917" sldId="332"/>
            <ac:picMk id="10" creationId="{58F976D1-BC23-BE0D-2900-BA31A23D825A}"/>
          </ac:picMkLst>
        </pc:picChg>
        <pc:picChg chg="add del mod">
          <ac:chgData name="Aggy T" userId="f4dcf4db07e9d225" providerId="LiveId" clId="{28A034A9-DBAD-47CD-82B7-7E02ED6168B4}" dt="2024-03-04T22:51:02.790" v="1259" actId="478"/>
          <ac:picMkLst>
            <pc:docMk/>
            <pc:sldMk cId="2541517917" sldId="332"/>
            <ac:picMk id="12" creationId="{2B6B89F6-A99F-B35A-9BA9-36D984FDC5D3}"/>
          </ac:picMkLst>
        </pc:picChg>
        <pc:picChg chg="add mod">
          <ac:chgData name="Aggy T" userId="f4dcf4db07e9d225" providerId="LiveId" clId="{28A034A9-DBAD-47CD-82B7-7E02ED6168B4}" dt="2024-03-04T22:51:08.561" v="1371" actId="1038"/>
          <ac:picMkLst>
            <pc:docMk/>
            <pc:sldMk cId="2541517917" sldId="332"/>
            <ac:picMk id="15" creationId="{782BD67F-B4EC-4C11-FE51-73FC1BF414D2}"/>
          </ac:picMkLst>
        </pc:picChg>
      </pc:sldChg>
      <pc:sldChg chg="add del">
        <pc:chgData name="Aggy T" userId="f4dcf4db07e9d225" providerId="LiveId" clId="{28A034A9-DBAD-47CD-82B7-7E02ED6168B4}" dt="2024-03-04T22:36:43.297" v="130"/>
        <pc:sldMkLst>
          <pc:docMk/>
          <pc:sldMk cId="2756422599" sldId="333"/>
        </pc:sldMkLst>
      </pc:sldChg>
      <pc:sldChg chg="addSp delSp modSp add mod modNotesTx">
        <pc:chgData name="Aggy T" userId="f4dcf4db07e9d225" providerId="LiveId" clId="{28A034A9-DBAD-47CD-82B7-7E02ED6168B4}" dt="2024-03-04T23:29:07.105" v="2731" actId="171"/>
        <pc:sldMkLst>
          <pc:docMk/>
          <pc:sldMk cId="2799267701" sldId="333"/>
        </pc:sldMkLst>
        <pc:spChg chg="mod">
          <ac:chgData name="Aggy T" userId="f4dcf4db07e9d225" providerId="LiveId" clId="{28A034A9-DBAD-47CD-82B7-7E02ED6168B4}" dt="2024-03-04T23:01:06.515" v="1528" actId="207"/>
          <ac:spMkLst>
            <pc:docMk/>
            <pc:sldMk cId="2799267701" sldId="333"/>
            <ac:spMk id="2" creationId="{499441CB-8996-E66F-1F03-2AF3E44F51E7}"/>
          </ac:spMkLst>
        </pc:spChg>
        <pc:spChg chg="add mod ord">
          <ac:chgData name="Aggy T" userId="f4dcf4db07e9d225" providerId="LiveId" clId="{28A034A9-DBAD-47CD-82B7-7E02ED6168B4}" dt="2024-03-04T23:24:38.701" v="2404" actId="20577"/>
          <ac:spMkLst>
            <pc:docMk/>
            <pc:sldMk cId="2799267701" sldId="333"/>
            <ac:spMk id="7" creationId="{D56B9540-8B52-BE1D-6395-8B7E12FA5883}"/>
          </ac:spMkLst>
        </pc:spChg>
        <pc:spChg chg="mod">
          <ac:chgData name="Aggy T" userId="f4dcf4db07e9d225" providerId="LiveId" clId="{28A034A9-DBAD-47CD-82B7-7E02ED6168B4}" dt="2024-03-04T22:49:38.607" v="1103" actId="1035"/>
          <ac:spMkLst>
            <pc:docMk/>
            <pc:sldMk cId="2799267701" sldId="333"/>
            <ac:spMk id="11" creationId="{2E760A06-F571-FAAA-78A3-4BB095F46836}"/>
          </ac:spMkLst>
        </pc:spChg>
        <pc:spChg chg="add mod">
          <ac:chgData name="Aggy T" userId="f4dcf4db07e9d225" providerId="LiveId" clId="{28A034A9-DBAD-47CD-82B7-7E02ED6168B4}" dt="2024-03-04T23:21:24.141" v="2092" actId="20577"/>
          <ac:spMkLst>
            <pc:docMk/>
            <pc:sldMk cId="2799267701" sldId="333"/>
            <ac:spMk id="14" creationId="{5F8DB3C2-5130-E563-71D3-138125BB4F44}"/>
          </ac:spMkLst>
        </pc:spChg>
        <pc:spChg chg="add mod">
          <ac:chgData name="Aggy T" userId="f4dcf4db07e9d225" providerId="LiveId" clId="{28A034A9-DBAD-47CD-82B7-7E02ED6168B4}" dt="2024-03-04T23:15:57.665" v="2079" actId="1036"/>
          <ac:spMkLst>
            <pc:docMk/>
            <pc:sldMk cId="2799267701" sldId="333"/>
            <ac:spMk id="15" creationId="{2DAFB8A2-B39D-249E-637B-11DC405754C7}"/>
          </ac:spMkLst>
        </pc:spChg>
        <pc:picChg chg="mod">
          <ac:chgData name="Aggy T" userId="f4dcf4db07e9d225" providerId="LiveId" clId="{28A034A9-DBAD-47CD-82B7-7E02ED6168B4}" dt="2024-03-04T22:48:57.816" v="829" actId="1037"/>
          <ac:picMkLst>
            <pc:docMk/>
            <pc:sldMk cId="2799267701" sldId="333"/>
            <ac:picMk id="5" creationId="{D3416ACA-8A3C-4670-4D5A-BC65093A05C4}"/>
          </ac:picMkLst>
        </pc:picChg>
        <pc:picChg chg="mod">
          <ac:chgData name="Aggy T" userId="f4dcf4db07e9d225" providerId="LiveId" clId="{28A034A9-DBAD-47CD-82B7-7E02ED6168B4}" dt="2024-03-04T22:48:57.816" v="829" actId="1037"/>
          <ac:picMkLst>
            <pc:docMk/>
            <pc:sldMk cId="2799267701" sldId="333"/>
            <ac:picMk id="9" creationId="{09593B30-9596-BB6B-9364-CC4FD9183BD4}"/>
          </ac:picMkLst>
        </pc:picChg>
        <pc:picChg chg="mod">
          <ac:chgData name="Aggy T" userId="f4dcf4db07e9d225" providerId="LiveId" clId="{28A034A9-DBAD-47CD-82B7-7E02ED6168B4}" dt="2024-03-04T22:50:59.769" v="1258" actId="1076"/>
          <ac:picMkLst>
            <pc:docMk/>
            <pc:sldMk cId="2799267701" sldId="333"/>
            <ac:picMk id="10" creationId="{87CC4110-3B4C-778C-FF89-E3AFBF824AC4}"/>
          </ac:picMkLst>
        </pc:picChg>
        <pc:picChg chg="add mod">
          <ac:chgData name="Aggy T" userId="f4dcf4db07e9d225" providerId="LiveId" clId="{28A034A9-DBAD-47CD-82B7-7E02ED6168B4}" dt="2024-03-04T23:07:21.509" v="1626" actId="1038"/>
          <ac:picMkLst>
            <pc:docMk/>
            <pc:sldMk cId="2799267701" sldId="333"/>
            <ac:picMk id="13" creationId="{DE7CC724-A9D2-4854-1F88-EDDE13B2E92D}"/>
          </ac:picMkLst>
        </pc:picChg>
        <pc:picChg chg="add del">
          <ac:chgData name="Aggy T" userId="f4dcf4db07e9d225" providerId="LiveId" clId="{28A034A9-DBAD-47CD-82B7-7E02ED6168B4}" dt="2024-03-04T23:26:10.225" v="2547" actId="21"/>
          <ac:picMkLst>
            <pc:docMk/>
            <pc:sldMk cId="2799267701" sldId="333"/>
            <ac:picMk id="17" creationId="{D103890D-AD33-B707-4A94-A8F6245B73A7}"/>
          </ac:picMkLst>
        </pc:picChg>
        <pc:picChg chg="add mod">
          <ac:chgData name="Aggy T" userId="f4dcf4db07e9d225" providerId="LiveId" clId="{28A034A9-DBAD-47CD-82B7-7E02ED6168B4}" dt="2024-03-04T23:28:17.469" v="2640" actId="1036"/>
          <ac:picMkLst>
            <pc:docMk/>
            <pc:sldMk cId="2799267701" sldId="333"/>
            <ac:picMk id="18" creationId="{7E8CB6FB-FD8D-03BD-6CB9-03E25BFC0EE5}"/>
          </ac:picMkLst>
        </pc:picChg>
        <pc:picChg chg="add mod ord">
          <ac:chgData name="Aggy T" userId="f4dcf4db07e9d225" providerId="LiveId" clId="{28A034A9-DBAD-47CD-82B7-7E02ED6168B4}" dt="2024-03-04T23:29:07.105" v="2731" actId="171"/>
          <ac:picMkLst>
            <pc:docMk/>
            <pc:sldMk cId="2799267701" sldId="333"/>
            <ac:picMk id="19" creationId="{6E44BF8D-9862-C0F3-EF2F-86DA45186698}"/>
          </ac:picMkLst>
        </pc:picChg>
      </pc:sldChg>
      <pc:sldChg chg="modSp mod">
        <pc:chgData name="Aggy T" userId="f4dcf4db07e9d225" providerId="LiveId" clId="{28A034A9-DBAD-47CD-82B7-7E02ED6168B4}" dt="2024-03-04T23:13:31.628" v="1994" actId="403"/>
        <pc:sldMkLst>
          <pc:docMk/>
          <pc:sldMk cId="2728899511" sldId="334"/>
        </pc:sldMkLst>
        <pc:spChg chg="mod">
          <ac:chgData name="Aggy T" userId="f4dcf4db07e9d225" providerId="LiveId" clId="{28A034A9-DBAD-47CD-82B7-7E02ED6168B4}" dt="2024-03-04T23:12:21.671" v="1983" actId="403"/>
          <ac:spMkLst>
            <pc:docMk/>
            <pc:sldMk cId="2728899511" sldId="334"/>
            <ac:spMk id="6" creationId="{ED4C6B6E-BA10-EBB2-DBBA-CDF4254B6B05}"/>
          </ac:spMkLst>
        </pc:spChg>
        <pc:spChg chg="mod">
          <ac:chgData name="Aggy T" userId="f4dcf4db07e9d225" providerId="LiveId" clId="{28A034A9-DBAD-47CD-82B7-7E02ED6168B4}" dt="2024-03-04T23:13:31.628" v="1994" actId="403"/>
          <ac:spMkLst>
            <pc:docMk/>
            <pc:sldMk cId="2728899511" sldId="334"/>
            <ac:spMk id="9" creationId="{D0992396-0475-8296-C04B-FDCD93235C69}"/>
          </ac:spMkLst>
        </pc:spChg>
        <pc:spChg chg="mod">
          <ac:chgData name="Aggy T" userId="f4dcf4db07e9d225" providerId="LiveId" clId="{28A034A9-DBAD-47CD-82B7-7E02ED6168B4}" dt="2024-03-04T23:13:31.628" v="1994" actId="403"/>
          <ac:spMkLst>
            <pc:docMk/>
            <pc:sldMk cId="2728899511" sldId="334"/>
            <ac:spMk id="16" creationId="{D10BCE8C-E3E3-BCF8-A22F-737E8A085C94}"/>
          </ac:spMkLst>
        </pc:spChg>
        <pc:spChg chg="mod">
          <ac:chgData name="Aggy T" userId="f4dcf4db07e9d225" providerId="LiveId" clId="{28A034A9-DBAD-47CD-82B7-7E02ED6168B4}" dt="2024-03-04T23:12:21.671" v="1983" actId="403"/>
          <ac:spMkLst>
            <pc:docMk/>
            <pc:sldMk cId="2728899511" sldId="334"/>
            <ac:spMk id="17" creationId="{AAC67034-934B-BCEC-B9EE-FBF76002D4F6}"/>
          </ac:spMkLst>
        </pc:spChg>
      </pc:sldChg>
      <pc:sldChg chg="addSp delSp modSp add mod modAnim modNotesTx">
        <pc:chgData name="Aggy T" userId="f4dcf4db07e9d225" providerId="LiveId" clId="{28A034A9-DBAD-47CD-82B7-7E02ED6168B4}" dt="2024-03-05T19:44:04.429" v="4598"/>
        <pc:sldMkLst>
          <pc:docMk/>
          <pc:sldMk cId="2644926635" sldId="335"/>
        </pc:sldMkLst>
        <pc:spChg chg="mod">
          <ac:chgData name="Aggy T" userId="f4dcf4db07e9d225" providerId="LiveId" clId="{28A034A9-DBAD-47CD-82B7-7E02ED6168B4}" dt="2024-03-04T23:08:10.800" v="1853" actId="1035"/>
          <ac:spMkLst>
            <pc:docMk/>
            <pc:sldMk cId="2644926635" sldId="335"/>
            <ac:spMk id="2" creationId="{624CE4EB-A7E5-7493-DCEE-571DD1808FC1}"/>
          </ac:spMkLst>
        </pc:spChg>
        <pc:spChg chg="del mod">
          <ac:chgData name="Aggy T" userId="f4dcf4db07e9d225" providerId="LiveId" clId="{28A034A9-DBAD-47CD-82B7-7E02ED6168B4}" dt="2024-03-04T23:09:40.372" v="1915" actId="478"/>
          <ac:spMkLst>
            <pc:docMk/>
            <pc:sldMk cId="2644926635" sldId="335"/>
            <ac:spMk id="7" creationId="{1BFAFFEF-93F4-C50B-4769-A42905CC9870}"/>
          </ac:spMkLst>
        </pc:spChg>
        <pc:spChg chg="del">
          <ac:chgData name="Aggy T" userId="f4dcf4db07e9d225" providerId="LiveId" clId="{28A034A9-DBAD-47CD-82B7-7E02ED6168B4}" dt="2024-03-04T23:06:22.464" v="1531" actId="478"/>
          <ac:spMkLst>
            <pc:docMk/>
            <pc:sldMk cId="2644926635" sldId="335"/>
            <ac:spMk id="8" creationId="{60D4349A-3DEC-8E0B-4E2D-42783762FACC}"/>
          </ac:spMkLst>
        </pc:spChg>
        <pc:spChg chg="del">
          <ac:chgData name="Aggy T" userId="f4dcf4db07e9d225" providerId="LiveId" clId="{28A034A9-DBAD-47CD-82B7-7E02ED6168B4}" dt="2024-03-04T23:06:22.464" v="1531" actId="478"/>
          <ac:spMkLst>
            <pc:docMk/>
            <pc:sldMk cId="2644926635" sldId="335"/>
            <ac:spMk id="11" creationId="{E741D735-A868-8C33-B693-33A5245833F7}"/>
          </ac:spMkLst>
        </pc:spChg>
        <pc:spChg chg="add mod">
          <ac:chgData name="Aggy T" userId="f4dcf4db07e9d225" providerId="LiveId" clId="{28A034A9-DBAD-47CD-82B7-7E02ED6168B4}" dt="2024-03-04T23:27:05.337" v="2579" actId="1076"/>
          <ac:spMkLst>
            <pc:docMk/>
            <pc:sldMk cId="2644926635" sldId="335"/>
            <ac:spMk id="13" creationId="{467E0FE6-2124-DFF8-A1F2-F81ECD70FF09}"/>
          </ac:spMkLst>
        </pc:spChg>
        <pc:spChg chg="add mod">
          <ac:chgData name="Aggy T" userId="f4dcf4db07e9d225" providerId="LiveId" clId="{28A034A9-DBAD-47CD-82B7-7E02ED6168B4}" dt="2024-03-04T23:27:12.560" v="2580" actId="1076"/>
          <ac:spMkLst>
            <pc:docMk/>
            <pc:sldMk cId="2644926635" sldId="335"/>
            <ac:spMk id="14" creationId="{485FBE33-A4BD-E8D6-680E-A930B67C9A7C}"/>
          </ac:spMkLst>
        </pc:spChg>
        <pc:picChg chg="del">
          <ac:chgData name="Aggy T" userId="f4dcf4db07e9d225" providerId="LiveId" clId="{28A034A9-DBAD-47CD-82B7-7E02ED6168B4}" dt="2024-03-04T23:06:27.415" v="1532" actId="478"/>
          <ac:picMkLst>
            <pc:docMk/>
            <pc:sldMk cId="2644926635" sldId="335"/>
            <ac:picMk id="5" creationId="{7D0A712B-FD3D-2719-E2F8-B721CB3DCFFC}"/>
          </ac:picMkLst>
        </pc:picChg>
        <pc:picChg chg="del">
          <ac:chgData name="Aggy T" userId="f4dcf4db07e9d225" providerId="LiveId" clId="{28A034A9-DBAD-47CD-82B7-7E02ED6168B4}" dt="2024-03-04T23:06:16.129" v="1530" actId="478"/>
          <ac:picMkLst>
            <pc:docMk/>
            <pc:sldMk cId="2644926635" sldId="335"/>
            <ac:picMk id="6" creationId="{936FF850-3D10-409A-0090-6CC8B647E3B7}"/>
          </ac:picMkLst>
        </pc:picChg>
        <pc:picChg chg="del">
          <ac:chgData name="Aggy T" userId="f4dcf4db07e9d225" providerId="LiveId" clId="{28A034A9-DBAD-47CD-82B7-7E02ED6168B4}" dt="2024-03-04T23:06:16.129" v="1530" actId="478"/>
          <ac:picMkLst>
            <pc:docMk/>
            <pc:sldMk cId="2644926635" sldId="335"/>
            <ac:picMk id="9" creationId="{D41D87E0-C6B9-5371-7080-BE410D6523CB}"/>
          </ac:picMkLst>
        </pc:picChg>
        <pc:picChg chg="mod">
          <ac:chgData name="Aggy T" userId="f4dcf4db07e9d225" providerId="LiveId" clId="{28A034A9-DBAD-47CD-82B7-7E02ED6168B4}" dt="2024-03-04T23:07:31.096" v="1735" actId="1037"/>
          <ac:picMkLst>
            <pc:docMk/>
            <pc:sldMk cId="2644926635" sldId="335"/>
            <ac:picMk id="10" creationId="{2169FC8E-D936-36EF-7710-94DBC322E26B}"/>
          </ac:picMkLst>
        </pc:picChg>
        <pc:picChg chg="add mod ord">
          <ac:chgData name="Aggy T" userId="f4dcf4db07e9d225" providerId="LiveId" clId="{28A034A9-DBAD-47CD-82B7-7E02ED6168B4}" dt="2024-03-04T23:26:20.621" v="2552" actId="1076"/>
          <ac:picMkLst>
            <pc:docMk/>
            <pc:sldMk cId="2644926635" sldId="335"/>
            <ac:picMk id="12" creationId="{87ABD343-9E99-2489-BC0F-78097643AE03}"/>
          </ac:picMkLst>
        </pc:picChg>
        <pc:picChg chg="add mod ord">
          <ac:chgData name="Aggy T" userId="f4dcf4db07e9d225" providerId="LiveId" clId="{28A034A9-DBAD-47CD-82B7-7E02ED6168B4}" dt="2024-03-04T23:29:12.877" v="2732" actId="171"/>
          <ac:picMkLst>
            <pc:docMk/>
            <pc:sldMk cId="2644926635" sldId="335"/>
            <ac:picMk id="21" creationId="{D103890D-AD33-B707-4A94-A8F6245B73A7}"/>
          </ac:picMkLst>
        </pc:picChg>
        <pc:picChg chg="add mod ord">
          <ac:chgData name="Aggy T" userId="f4dcf4db07e9d225" providerId="LiveId" clId="{28A034A9-DBAD-47CD-82B7-7E02ED6168B4}" dt="2024-03-04T23:29:46.904" v="2739" actId="1036"/>
          <ac:picMkLst>
            <pc:docMk/>
            <pc:sldMk cId="2644926635" sldId="335"/>
            <ac:picMk id="27" creationId="{645A322F-7064-8066-24ED-5C390BC18B8C}"/>
          </ac:picMkLst>
        </pc:picChg>
        <pc:cxnChg chg="add del mod">
          <ac:chgData name="Aggy T" userId="f4dcf4db07e9d225" providerId="LiveId" clId="{28A034A9-DBAD-47CD-82B7-7E02ED6168B4}" dt="2024-03-04T23:14:32.340" v="2016" actId="11529"/>
          <ac:cxnSpMkLst>
            <pc:docMk/>
            <pc:sldMk cId="2644926635" sldId="335"/>
            <ac:cxnSpMk id="16" creationId="{F6D2FB56-40AB-F5AF-796E-A1C6679880E0}"/>
          </ac:cxnSpMkLst>
        </pc:cxnChg>
        <pc:cxnChg chg="add mod">
          <ac:chgData name="Aggy T" userId="f4dcf4db07e9d225" providerId="LiveId" clId="{28A034A9-DBAD-47CD-82B7-7E02ED6168B4}" dt="2024-03-04T23:27:20.353" v="2585" actId="14100"/>
          <ac:cxnSpMkLst>
            <pc:docMk/>
            <pc:sldMk cId="2644926635" sldId="335"/>
            <ac:cxnSpMk id="18" creationId="{286E45D0-B5DD-FCB1-B5B4-411B7BDA1C2A}"/>
          </ac:cxnSpMkLst>
        </pc:cxnChg>
      </pc:sldChg>
      <pc:sldChg chg="addSp delSp modSp new mod modTransition modNotesTx">
        <pc:chgData name="Aggy T" userId="f4dcf4db07e9d225" providerId="LiveId" clId="{28A034A9-DBAD-47CD-82B7-7E02ED6168B4}" dt="2024-03-05T08:42:10.163" v="4593"/>
        <pc:sldMkLst>
          <pc:docMk/>
          <pc:sldMk cId="2771413694" sldId="337"/>
        </pc:sldMkLst>
        <pc:spChg chg="del">
          <ac:chgData name="Aggy T" userId="f4dcf4db07e9d225" providerId="LiveId" clId="{28A034A9-DBAD-47CD-82B7-7E02ED6168B4}" dt="2024-03-05T08:40:11.145" v="4561" actId="478"/>
          <ac:spMkLst>
            <pc:docMk/>
            <pc:sldMk cId="2771413694" sldId="337"/>
            <ac:spMk id="3" creationId="{72EA72BE-9263-12E2-7AAC-76620BCA7787}"/>
          </ac:spMkLst>
        </pc:spChg>
        <pc:spChg chg="add mod">
          <ac:chgData name="Aggy T" userId="f4dcf4db07e9d225" providerId="LiveId" clId="{28A034A9-DBAD-47CD-82B7-7E02ED6168B4}" dt="2024-03-05T01:00:47.290" v="4475" actId="164"/>
          <ac:spMkLst>
            <pc:docMk/>
            <pc:sldMk cId="2771413694" sldId="337"/>
            <ac:spMk id="6" creationId="{0AE0FD36-2681-6174-CEF9-ECD7F89FF8DE}"/>
          </ac:spMkLst>
        </pc:spChg>
        <pc:spChg chg="add del mod">
          <ac:chgData name="Aggy T" userId="f4dcf4db07e9d225" providerId="LiveId" clId="{28A034A9-DBAD-47CD-82B7-7E02ED6168B4}" dt="2024-03-05T00:59:59.959" v="4464" actId="478"/>
          <ac:spMkLst>
            <pc:docMk/>
            <pc:sldMk cId="2771413694" sldId="337"/>
            <ac:spMk id="7" creationId="{1C3C7319-300D-00A0-BA35-E4D566BF156F}"/>
          </ac:spMkLst>
        </pc:spChg>
        <pc:spChg chg="del">
          <ac:chgData name="Aggy T" userId="f4dcf4db07e9d225" providerId="LiveId" clId="{28A034A9-DBAD-47CD-82B7-7E02ED6168B4}" dt="2024-03-05T08:41:13.413" v="4571" actId="478"/>
          <ac:spMkLst>
            <pc:docMk/>
            <pc:sldMk cId="2771413694" sldId="337"/>
            <ac:spMk id="7" creationId="{272AB210-F3EC-0206-4923-456C829A2280}"/>
          </ac:spMkLst>
        </pc:spChg>
        <pc:spChg chg="add del mod">
          <ac:chgData name="Aggy T" userId="f4dcf4db07e9d225" providerId="LiveId" clId="{28A034A9-DBAD-47CD-82B7-7E02ED6168B4}" dt="2024-03-05T08:40:15.418" v="4563" actId="478"/>
          <ac:spMkLst>
            <pc:docMk/>
            <pc:sldMk cId="2771413694" sldId="337"/>
            <ac:spMk id="8" creationId="{614EAFE2-F58D-523C-CE0B-FC99A6AA89E9}"/>
          </ac:spMkLst>
        </pc:spChg>
        <pc:spChg chg="add mod">
          <ac:chgData name="Aggy T" userId="f4dcf4db07e9d225" providerId="LiveId" clId="{28A034A9-DBAD-47CD-82B7-7E02ED6168B4}" dt="2024-03-05T01:00:56.837" v="4477" actId="207"/>
          <ac:spMkLst>
            <pc:docMk/>
            <pc:sldMk cId="2771413694" sldId="337"/>
            <ac:spMk id="10" creationId="{19AF5690-BE42-A631-7A88-FD7E3B04776B}"/>
          </ac:spMkLst>
        </pc:spChg>
        <pc:spChg chg="del">
          <ac:chgData name="Aggy T" userId="f4dcf4db07e9d225" providerId="LiveId" clId="{28A034A9-DBAD-47CD-82B7-7E02ED6168B4}" dt="2024-03-05T08:41:13.413" v="4571" actId="478"/>
          <ac:spMkLst>
            <pc:docMk/>
            <pc:sldMk cId="2771413694" sldId="337"/>
            <ac:spMk id="10" creationId="{63031CFE-AE12-D4C4-538F-014F8A0A08EA}"/>
          </ac:spMkLst>
        </pc:spChg>
        <pc:spChg chg="add mod">
          <ac:chgData name="Aggy T" userId="f4dcf4db07e9d225" providerId="LiveId" clId="{28A034A9-DBAD-47CD-82B7-7E02ED6168B4}" dt="2024-03-05T01:00:22.123" v="4470"/>
          <ac:spMkLst>
            <pc:docMk/>
            <pc:sldMk cId="2771413694" sldId="337"/>
            <ac:spMk id="11" creationId="{656EAE33-8AAD-5772-ABBF-2AF7DD612314}"/>
          </ac:spMkLst>
        </pc:spChg>
        <pc:spChg chg="add mod">
          <ac:chgData name="Aggy T" userId="f4dcf4db07e9d225" providerId="LiveId" clId="{28A034A9-DBAD-47CD-82B7-7E02ED6168B4}" dt="2024-03-05T08:40:11.451" v="4562"/>
          <ac:spMkLst>
            <pc:docMk/>
            <pc:sldMk cId="2771413694" sldId="337"/>
            <ac:spMk id="11" creationId="{FD06ED72-DC87-2836-60A4-0C78C34789DD}"/>
          </ac:spMkLst>
        </pc:spChg>
        <pc:spChg chg="add del mod">
          <ac:chgData name="Aggy T" userId="f4dcf4db07e9d225" providerId="LiveId" clId="{28A034A9-DBAD-47CD-82B7-7E02ED6168B4}" dt="2024-03-05T08:41:49.021" v="4591" actId="478"/>
          <ac:spMkLst>
            <pc:docMk/>
            <pc:sldMk cId="2771413694" sldId="337"/>
            <ac:spMk id="12" creationId="{56399044-6639-AAB2-ED96-26568FD9D5BB}"/>
          </ac:spMkLst>
        </pc:spChg>
        <pc:spChg chg="add del mod">
          <ac:chgData name="Aggy T" userId="f4dcf4db07e9d225" providerId="LiveId" clId="{28A034A9-DBAD-47CD-82B7-7E02ED6168B4}" dt="2024-03-05T08:41:49.021" v="4591" actId="478"/>
          <ac:spMkLst>
            <pc:docMk/>
            <pc:sldMk cId="2771413694" sldId="337"/>
            <ac:spMk id="14" creationId="{B5E16531-FD13-0A78-58A7-4333FBA747DE}"/>
          </ac:spMkLst>
        </pc:spChg>
        <pc:spChg chg="add mod">
          <ac:chgData name="Aggy T" userId="f4dcf4db07e9d225" providerId="LiveId" clId="{28A034A9-DBAD-47CD-82B7-7E02ED6168B4}" dt="2024-03-05T08:41:49.676" v="4592"/>
          <ac:spMkLst>
            <pc:docMk/>
            <pc:sldMk cId="2771413694" sldId="337"/>
            <ac:spMk id="15" creationId="{A17761BB-9317-E58B-476B-28625BEE6A23}"/>
          </ac:spMkLst>
        </pc:spChg>
        <pc:spChg chg="mod topLvl">
          <ac:chgData name="Aggy T" userId="f4dcf4db07e9d225" providerId="LiveId" clId="{28A034A9-DBAD-47CD-82B7-7E02ED6168B4}" dt="2024-03-05T01:04:59.996" v="4518" actId="478"/>
          <ac:spMkLst>
            <pc:docMk/>
            <pc:sldMk cId="2771413694" sldId="337"/>
            <ac:spMk id="16" creationId="{AC4A3631-8704-A197-B044-0EC9B7CF1B5C}"/>
          </ac:spMkLst>
        </pc:spChg>
        <pc:spChg chg="add mod">
          <ac:chgData name="Aggy T" userId="f4dcf4db07e9d225" providerId="LiveId" clId="{28A034A9-DBAD-47CD-82B7-7E02ED6168B4}" dt="2024-03-05T08:41:49.676" v="4592"/>
          <ac:spMkLst>
            <pc:docMk/>
            <pc:sldMk cId="2771413694" sldId="337"/>
            <ac:spMk id="17" creationId="{EB2FB38C-FC2F-F4F9-70DA-45E76ADE4B62}"/>
          </ac:spMkLst>
        </pc:spChg>
        <pc:spChg chg="mod">
          <ac:chgData name="Aggy T" userId="f4dcf4db07e9d225" providerId="LiveId" clId="{28A034A9-DBAD-47CD-82B7-7E02ED6168B4}" dt="2024-03-05T01:02:15.275" v="4490"/>
          <ac:spMkLst>
            <pc:docMk/>
            <pc:sldMk cId="2771413694" sldId="337"/>
            <ac:spMk id="19" creationId="{4301D535-A372-185E-A9C5-4FB5737FE126}"/>
          </ac:spMkLst>
        </pc:spChg>
        <pc:grpChg chg="add mod">
          <ac:chgData name="Aggy T" userId="f4dcf4db07e9d225" providerId="LiveId" clId="{28A034A9-DBAD-47CD-82B7-7E02ED6168B4}" dt="2024-03-05T01:02:22.459" v="4492" actId="1076"/>
          <ac:grpSpMkLst>
            <pc:docMk/>
            <pc:sldMk cId="2771413694" sldId="337"/>
            <ac:grpSpMk id="13" creationId="{C17952FD-C56B-D944-A4A3-93FA7BE72BD8}"/>
          </ac:grpSpMkLst>
        </pc:grpChg>
        <pc:grpChg chg="add del mod">
          <ac:chgData name="Aggy T" userId="f4dcf4db07e9d225" providerId="LiveId" clId="{28A034A9-DBAD-47CD-82B7-7E02ED6168B4}" dt="2024-03-05T01:02:06.496" v="4488" actId="478"/>
          <ac:grpSpMkLst>
            <pc:docMk/>
            <pc:sldMk cId="2771413694" sldId="337"/>
            <ac:grpSpMk id="14" creationId="{3FE44BA0-1908-5BFF-E9A5-6E64C470B8B5}"/>
          </ac:grpSpMkLst>
        </pc:grpChg>
        <pc:grpChg chg="add del mod">
          <ac:chgData name="Aggy T" userId="f4dcf4db07e9d225" providerId="LiveId" clId="{28A034A9-DBAD-47CD-82B7-7E02ED6168B4}" dt="2024-03-05T01:04:59.996" v="4518" actId="478"/>
          <ac:grpSpMkLst>
            <pc:docMk/>
            <pc:sldMk cId="2771413694" sldId="337"/>
            <ac:grpSpMk id="15" creationId="{DA3E3C62-9846-E53A-1E02-BE70D75066F1}"/>
          </ac:grpSpMkLst>
        </pc:grpChg>
        <pc:grpChg chg="add del mod ord">
          <ac:chgData name="Aggy T" userId="f4dcf4db07e9d225" providerId="LiveId" clId="{28A034A9-DBAD-47CD-82B7-7E02ED6168B4}" dt="2024-03-05T01:02:24.110" v="4493" actId="478"/>
          <ac:grpSpMkLst>
            <pc:docMk/>
            <pc:sldMk cId="2771413694" sldId="337"/>
            <ac:grpSpMk id="18" creationId="{E6ED6928-82A8-1B65-6113-7BE6AC695CC6}"/>
          </ac:grpSpMkLst>
        </pc:grpChg>
        <pc:picChg chg="del mod">
          <ac:chgData name="Aggy T" userId="f4dcf4db07e9d225" providerId="LiveId" clId="{28A034A9-DBAD-47CD-82B7-7E02ED6168B4}" dt="2024-03-05T01:06:17.364" v="4523" actId="478"/>
          <ac:picMkLst>
            <pc:docMk/>
            <pc:sldMk cId="2771413694" sldId="337"/>
            <ac:picMk id="5" creationId="{3BC4E8C6-706D-8E80-DE13-C8ED76407EEC}"/>
          </ac:picMkLst>
        </pc:picChg>
        <pc:picChg chg="add mod">
          <ac:chgData name="Aggy T" userId="f4dcf4db07e9d225" providerId="LiveId" clId="{28A034A9-DBAD-47CD-82B7-7E02ED6168B4}" dt="2024-03-05T01:00:47.290" v="4475" actId="164"/>
          <ac:picMkLst>
            <pc:docMk/>
            <pc:sldMk cId="2771413694" sldId="337"/>
            <ac:picMk id="9" creationId="{877A49B9-A44A-DDFD-DAE8-33F6969AEE8C}"/>
          </ac:picMkLst>
        </pc:picChg>
        <pc:picChg chg="add mod">
          <ac:chgData name="Aggy T" userId="f4dcf4db07e9d225" providerId="LiveId" clId="{28A034A9-DBAD-47CD-82B7-7E02ED6168B4}" dt="2024-03-05T01:01:05.562" v="4478" actId="207"/>
          <ac:picMkLst>
            <pc:docMk/>
            <pc:sldMk cId="2771413694" sldId="337"/>
            <ac:picMk id="12" creationId="{EA86A48D-B52B-8A3C-9BC3-2BBD72D1CA6A}"/>
          </ac:picMkLst>
        </pc:picChg>
        <pc:picChg chg="del mod topLvl">
          <ac:chgData name="Aggy T" userId="f4dcf4db07e9d225" providerId="LiveId" clId="{28A034A9-DBAD-47CD-82B7-7E02ED6168B4}" dt="2024-03-05T01:04:59.996" v="4518" actId="478"/>
          <ac:picMkLst>
            <pc:docMk/>
            <pc:sldMk cId="2771413694" sldId="337"/>
            <ac:picMk id="17" creationId="{8C425FC4-8BF2-95DA-AE6C-485073F4305C}"/>
          </ac:picMkLst>
        </pc:picChg>
        <pc:picChg chg="mod">
          <ac:chgData name="Aggy T" userId="f4dcf4db07e9d225" providerId="LiveId" clId="{28A034A9-DBAD-47CD-82B7-7E02ED6168B4}" dt="2024-03-05T01:02:15.275" v="4490"/>
          <ac:picMkLst>
            <pc:docMk/>
            <pc:sldMk cId="2771413694" sldId="337"/>
            <ac:picMk id="20" creationId="{EFBDD958-0D19-BEFC-D578-967632C2BE7B}"/>
          </ac:picMkLst>
        </pc:picChg>
        <pc:picChg chg="add mod">
          <ac:chgData name="Aggy T" userId="f4dcf4db07e9d225" providerId="LiveId" clId="{28A034A9-DBAD-47CD-82B7-7E02ED6168B4}" dt="2024-03-05T01:05:14" v="4522" actId="1076"/>
          <ac:picMkLst>
            <pc:docMk/>
            <pc:sldMk cId="2771413694" sldId="337"/>
            <ac:picMk id="21" creationId="{5DC95A57-73AA-820C-34F9-EA831283F2F9}"/>
          </ac:picMkLst>
        </pc:picChg>
      </pc:sldChg>
      <pc:sldChg chg="modSp add mod modTransition modNotesTx">
        <pc:chgData name="Aggy T" userId="f4dcf4db07e9d225" providerId="LiveId" clId="{28A034A9-DBAD-47CD-82B7-7E02ED6168B4}" dt="2024-03-05T08:43:49.255" v="4596"/>
        <pc:sldMkLst>
          <pc:docMk/>
          <pc:sldMk cId="825276405" sldId="339"/>
        </pc:sldMkLst>
        <pc:spChg chg="mod">
          <ac:chgData name="Aggy T" userId="f4dcf4db07e9d225" providerId="LiveId" clId="{28A034A9-DBAD-47CD-82B7-7E02ED6168B4}" dt="2024-03-05T08:39:39.841" v="4556" actId="20577"/>
          <ac:spMkLst>
            <pc:docMk/>
            <pc:sldMk cId="825276405" sldId="339"/>
            <ac:spMk id="3" creationId="{E6E2D975-D9E7-D7D9-D687-4C07D212E123}"/>
          </ac:spMkLst>
        </pc:spChg>
      </pc:sldChg>
      <pc:sldChg chg="addSp delSp modSp add mod modTransition modAnim modNotesTx">
        <pc:chgData name="Aggy T" userId="f4dcf4db07e9d225" providerId="LiveId" clId="{28A034A9-DBAD-47CD-82B7-7E02ED6168B4}" dt="2024-03-05T00:29:56.140" v="4280"/>
        <pc:sldMkLst>
          <pc:docMk/>
          <pc:sldMk cId="807112141" sldId="341"/>
        </pc:sldMkLst>
        <pc:spChg chg="del mod">
          <ac:chgData name="Aggy T" userId="f4dcf4db07e9d225" providerId="LiveId" clId="{28A034A9-DBAD-47CD-82B7-7E02ED6168B4}" dt="2024-03-04T23:48:33.480" v="3390" actId="478"/>
          <ac:spMkLst>
            <pc:docMk/>
            <pc:sldMk cId="807112141" sldId="341"/>
            <ac:spMk id="2" creationId="{CD817E0A-21D9-8ECE-D9BA-678279C7177D}"/>
          </ac:spMkLst>
        </pc:spChg>
        <pc:spChg chg="mod">
          <ac:chgData name="Aggy T" userId="f4dcf4db07e9d225" providerId="LiveId" clId="{28A034A9-DBAD-47CD-82B7-7E02ED6168B4}" dt="2024-03-04T23:45:55.870" v="3342" actId="20577"/>
          <ac:spMkLst>
            <pc:docMk/>
            <pc:sldMk cId="807112141" sldId="341"/>
            <ac:spMk id="4" creationId="{EDB65479-D7B6-E454-B993-1FC1EE22DF7E}"/>
          </ac:spMkLst>
        </pc:spChg>
        <pc:spChg chg="mod">
          <ac:chgData name="Aggy T" userId="f4dcf4db07e9d225" providerId="LiveId" clId="{28A034A9-DBAD-47CD-82B7-7E02ED6168B4}" dt="2024-03-04T23:49:56.058" v="3451" actId="1076"/>
          <ac:spMkLst>
            <pc:docMk/>
            <pc:sldMk cId="807112141" sldId="341"/>
            <ac:spMk id="8" creationId="{2CFB8F57-9F86-405B-EC6F-55A24D0B70FA}"/>
          </ac:spMkLst>
        </pc:spChg>
        <pc:spChg chg="del">
          <ac:chgData name="Aggy T" userId="f4dcf4db07e9d225" providerId="LiveId" clId="{28A034A9-DBAD-47CD-82B7-7E02ED6168B4}" dt="2024-03-04T23:45:46.801" v="3321" actId="478"/>
          <ac:spMkLst>
            <pc:docMk/>
            <pc:sldMk cId="807112141" sldId="341"/>
            <ac:spMk id="11" creationId="{8229DB53-4C06-5B69-1197-48E4329076B0}"/>
          </ac:spMkLst>
        </pc:spChg>
        <pc:spChg chg="add mod">
          <ac:chgData name="Aggy T" userId="f4dcf4db07e9d225" providerId="LiveId" clId="{28A034A9-DBAD-47CD-82B7-7E02ED6168B4}" dt="2024-03-04T23:51:57.760" v="3503" actId="207"/>
          <ac:spMkLst>
            <pc:docMk/>
            <pc:sldMk cId="807112141" sldId="341"/>
            <ac:spMk id="12" creationId="{FD3FFEFB-F653-6932-135B-226A061BB8F6}"/>
          </ac:spMkLst>
        </pc:spChg>
        <pc:spChg chg="add mod">
          <ac:chgData name="Aggy T" userId="f4dcf4db07e9d225" providerId="LiveId" clId="{28A034A9-DBAD-47CD-82B7-7E02ED6168B4}" dt="2024-03-04T23:51:39.314" v="3498" actId="164"/>
          <ac:spMkLst>
            <pc:docMk/>
            <pc:sldMk cId="807112141" sldId="341"/>
            <ac:spMk id="13" creationId="{97531861-B10B-F960-2105-A2AF178CFE8E}"/>
          </ac:spMkLst>
        </pc:spChg>
        <pc:spChg chg="add mod">
          <ac:chgData name="Aggy T" userId="f4dcf4db07e9d225" providerId="LiveId" clId="{28A034A9-DBAD-47CD-82B7-7E02ED6168B4}" dt="2024-03-04T23:51:39.314" v="3498" actId="164"/>
          <ac:spMkLst>
            <pc:docMk/>
            <pc:sldMk cId="807112141" sldId="341"/>
            <ac:spMk id="14" creationId="{CF6F33B0-239F-1038-7C12-CB605079D685}"/>
          </ac:spMkLst>
        </pc:spChg>
        <pc:grpChg chg="add mod">
          <ac:chgData name="Aggy T" userId="f4dcf4db07e9d225" providerId="LiveId" clId="{28A034A9-DBAD-47CD-82B7-7E02ED6168B4}" dt="2024-03-04T23:51:39.314" v="3498" actId="164"/>
          <ac:grpSpMkLst>
            <pc:docMk/>
            <pc:sldMk cId="807112141" sldId="341"/>
            <ac:grpSpMk id="15" creationId="{61C9F2B6-9546-1763-771E-8637E336A673}"/>
          </ac:grpSpMkLst>
        </pc:grpChg>
        <pc:picChg chg="del">
          <ac:chgData name="Aggy T" userId="f4dcf4db07e9d225" providerId="LiveId" clId="{28A034A9-DBAD-47CD-82B7-7E02ED6168B4}" dt="2024-03-04T23:45:47.314" v="3322" actId="478"/>
          <ac:picMkLst>
            <pc:docMk/>
            <pc:sldMk cId="807112141" sldId="341"/>
            <ac:picMk id="5" creationId="{BAB89DE5-BDBE-70B2-54F0-756C85DE978D}"/>
          </ac:picMkLst>
        </pc:picChg>
        <pc:picChg chg="del">
          <ac:chgData name="Aggy T" userId="f4dcf4db07e9d225" providerId="LiveId" clId="{28A034A9-DBAD-47CD-82B7-7E02ED6168B4}" dt="2024-03-04T23:46:15.291" v="3343" actId="478"/>
          <ac:picMkLst>
            <pc:docMk/>
            <pc:sldMk cId="807112141" sldId="341"/>
            <ac:picMk id="6" creationId="{5A038BE2-F0E5-F2DB-5E32-070084F2B252}"/>
          </ac:picMkLst>
        </pc:picChg>
        <pc:picChg chg="del">
          <ac:chgData name="Aggy T" userId="f4dcf4db07e9d225" providerId="LiveId" clId="{28A034A9-DBAD-47CD-82B7-7E02ED6168B4}" dt="2024-03-04T23:45:47.575" v="3323" actId="478"/>
          <ac:picMkLst>
            <pc:docMk/>
            <pc:sldMk cId="807112141" sldId="341"/>
            <ac:picMk id="9" creationId="{60F118D0-6629-5F61-40BD-E3CC5A6D1774}"/>
          </ac:picMkLst>
        </pc:picChg>
        <pc:picChg chg="add mod">
          <ac:chgData name="Aggy T" userId="f4dcf4db07e9d225" providerId="LiveId" clId="{28A034A9-DBAD-47CD-82B7-7E02ED6168B4}" dt="2024-03-04T23:46:20.188" v="3346" actId="1076"/>
          <ac:picMkLst>
            <pc:docMk/>
            <pc:sldMk cId="807112141" sldId="341"/>
            <ac:picMk id="10" creationId="{9B85E1A5-D05B-8FDE-2732-E2E0897FC8BB}"/>
          </ac:picMkLst>
        </pc:picChg>
      </pc:sldChg>
      <pc:sldChg chg="addSp delSp modSp add mod modTransition delAnim modNotesTx">
        <pc:chgData name="Aggy T" userId="f4dcf4db07e9d225" providerId="LiveId" clId="{28A034A9-DBAD-47CD-82B7-7E02ED6168B4}" dt="2024-03-05T00:30:00.491" v="4281"/>
        <pc:sldMkLst>
          <pc:docMk/>
          <pc:sldMk cId="106110379" sldId="342"/>
        </pc:sldMkLst>
        <pc:spChg chg="mod">
          <ac:chgData name="Aggy T" userId="f4dcf4db07e9d225" providerId="LiveId" clId="{28A034A9-DBAD-47CD-82B7-7E02ED6168B4}" dt="2024-03-05T00:06:56.013" v="3546" actId="20577"/>
          <ac:spMkLst>
            <pc:docMk/>
            <pc:sldMk cId="106110379" sldId="342"/>
            <ac:spMk id="4" creationId="{8C15D145-B329-741C-88ED-1550947A6903}"/>
          </ac:spMkLst>
        </pc:spChg>
        <pc:spChg chg="del">
          <ac:chgData name="Aggy T" userId="f4dcf4db07e9d225" providerId="LiveId" clId="{28A034A9-DBAD-47CD-82B7-7E02ED6168B4}" dt="2024-03-05T00:06:01.514" v="3526" actId="478"/>
          <ac:spMkLst>
            <pc:docMk/>
            <pc:sldMk cId="106110379" sldId="342"/>
            <ac:spMk id="8" creationId="{FDBFD668-8581-ECAA-9DF4-89F57727881F}"/>
          </ac:spMkLst>
        </pc:spChg>
        <pc:spChg chg="del">
          <ac:chgData name="Aggy T" userId="f4dcf4db07e9d225" providerId="LiveId" clId="{28A034A9-DBAD-47CD-82B7-7E02ED6168B4}" dt="2024-03-05T00:06:01.514" v="3526" actId="478"/>
          <ac:spMkLst>
            <pc:docMk/>
            <pc:sldMk cId="106110379" sldId="342"/>
            <ac:spMk id="12" creationId="{94013067-4B96-35CB-A509-C38AB6E7CB01}"/>
          </ac:spMkLst>
        </pc:spChg>
        <pc:spChg chg="add mod">
          <ac:chgData name="Aggy T" userId="f4dcf4db07e9d225" providerId="LiveId" clId="{28A034A9-DBAD-47CD-82B7-7E02ED6168B4}" dt="2024-03-05T00:22:23.262" v="3917" actId="403"/>
          <ac:spMkLst>
            <pc:docMk/>
            <pc:sldMk cId="106110379" sldId="342"/>
            <ac:spMk id="34" creationId="{1E5B8BCF-1AB0-19D0-C3E9-5288D150703E}"/>
          </ac:spMkLst>
        </pc:spChg>
        <pc:grpChg chg="del">
          <ac:chgData name="Aggy T" userId="f4dcf4db07e9d225" providerId="LiveId" clId="{28A034A9-DBAD-47CD-82B7-7E02ED6168B4}" dt="2024-03-05T00:06:01.514" v="3526" actId="478"/>
          <ac:grpSpMkLst>
            <pc:docMk/>
            <pc:sldMk cId="106110379" sldId="342"/>
            <ac:grpSpMk id="15" creationId="{90376CE2-224E-5788-F603-EF173C412F62}"/>
          </ac:grpSpMkLst>
        </pc:grpChg>
        <pc:picChg chg="add del mod">
          <ac:chgData name="Aggy T" userId="f4dcf4db07e9d225" providerId="LiveId" clId="{28A034A9-DBAD-47CD-82B7-7E02ED6168B4}" dt="2024-03-05T00:03:43.421" v="3510" actId="478"/>
          <ac:picMkLst>
            <pc:docMk/>
            <pc:sldMk cId="106110379" sldId="342"/>
            <ac:picMk id="5" creationId="{028C0059-B28F-232B-AC01-5B50F1BD489B}"/>
          </ac:picMkLst>
        </pc:picChg>
        <pc:picChg chg="del">
          <ac:chgData name="Aggy T" userId="f4dcf4db07e9d225" providerId="LiveId" clId="{28A034A9-DBAD-47CD-82B7-7E02ED6168B4}" dt="2024-03-05T00:01:56.177" v="3505" actId="478"/>
          <ac:picMkLst>
            <pc:docMk/>
            <pc:sldMk cId="106110379" sldId="342"/>
            <ac:picMk id="10" creationId="{77211766-5AC2-50A0-4195-A40E9A4AC2E3}"/>
          </ac:picMkLst>
        </pc:picChg>
        <pc:picChg chg="add mod">
          <ac:chgData name="Aggy T" userId="f4dcf4db07e9d225" providerId="LiveId" clId="{28A034A9-DBAD-47CD-82B7-7E02ED6168B4}" dt="2024-03-05T00:06:48.235" v="3539" actId="1076"/>
          <ac:picMkLst>
            <pc:docMk/>
            <pc:sldMk cId="106110379" sldId="342"/>
            <ac:picMk id="1026" creationId="{2994A76D-AFD3-8272-58EA-4D438D3F8BDA}"/>
          </ac:picMkLst>
        </pc:picChg>
        <pc:picChg chg="add del mod">
          <ac:chgData name="Aggy T" userId="f4dcf4db07e9d225" providerId="LiveId" clId="{28A034A9-DBAD-47CD-82B7-7E02ED6168B4}" dt="2024-03-05T00:04:03.042" v="3517" actId="478"/>
          <ac:picMkLst>
            <pc:docMk/>
            <pc:sldMk cId="106110379" sldId="342"/>
            <ac:picMk id="1028" creationId="{A15EEDDD-42F1-EFBE-6D65-59893BE484F3}"/>
          </ac:picMkLst>
        </pc:picChg>
        <pc:picChg chg="add mod">
          <ac:chgData name="Aggy T" userId="f4dcf4db07e9d225" providerId="LiveId" clId="{28A034A9-DBAD-47CD-82B7-7E02ED6168B4}" dt="2024-03-05T00:06:50.081" v="3540" actId="1076"/>
          <ac:picMkLst>
            <pc:docMk/>
            <pc:sldMk cId="106110379" sldId="342"/>
            <ac:picMk id="1030" creationId="{F41234D8-253F-710B-1DBF-86225FDB224D}"/>
          </ac:picMkLst>
        </pc:picChg>
        <pc:picChg chg="add del mod">
          <ac:chgData name="Aggy T" userId="f4dcf4db07e9d225" providerId="LiveId" clId="{28A034A9-DBAD-47CD-82B7-7E02ED6168B4}" dt="2024-03-05T00:08:09.980" v="3652" actId="478"/>
          <ac:picMkLst>
            <pc:docMk/>
            <pc:sldMk cId="106110379" sldId="342"/>
            <ac:picMk id="1032" creationId="{A251FA1E-1BB3-44DA-EE19-0E8801E20343}"/>
          </ac:picMkLst>
        </pc:picChg>
        <pc:picChg chg="add mod">
          <ac:chgData name="Aggy T" userId="f4dcf4db07e9d225" providerId="LiveId" clId="{28A034A9-DBAD-47CD-82B7-7E02ED6168B4}" dt="2024-03-05T00:06:44.957" v="3538" actId="1076"/>
          <ac:picMkLst>
            <pc:docMk/>
            <pc:sldMk cId="106110379" sldId="342"/>
            <ac:picMk id="1034" creationId="{07A4FCDA-0AA3-A52B-FE86-5F8C79883E85}"/>
          </ac:picMkLst>
        </pc:picChg>
        <pc:picChg chg="add">
          <ac:chgData name="Aggy T" userId="f4dcf4db07e9d225" providerId="LiveId" clId="{28A034A9-DBAD-47CD-82B7-7E02ED6168B4}" dt="2024-03-05T00:08:13.764" v="3653"/>
          <ac:picMkLst>
            <pc:docMk/>
            <pc:sldMk cId="106110379" sldId="342"/>
            <ac:picMk id="1036" creationId="{11E07F8C-DBB1-37F3-56C1-A05BE51C2928}"/>
          </ac:picMkLst>
        </pc:picChg>
        <pc:cxnChg chg="add mod">
          <ac:chgData name="Aggy T" userId="f4dcf4db07e9d225" providerId="LiveId" clId="{28A034A9-DBAD-47CD-82B7-7E02ED6168B4}" dt="2024-03-05T00:08:53.827" v="3657" actId="208"/>
          <ac:cxnSpMkLst>
            <pc:docMk/>
            <pc:sldMk cId="106110379" sldId="342"/>
            <ac:cxnSpMk id="7" creationId="{8A5CC240-113E-501C-78D7-A3C06C82908D}"/>
          </ac:cxnSpMkLst>
        </pc:cxnChg>
        <pc:cxnChg chg="add mod">
          <ac:chgData name="Aggy T" userId="f4dcf4db07e9d225" providerId="LiveId" clId="{28A034A9-DBAD-47CD-82B7-7E02ED6168B4}" dt="2024-03-05T00:09:20.985" v="3659" actId="1076"/>
          <ac:cxnSpMkLst>
            <pc:docMk/>
            <pc:sldMk cId="106110379" sldId="342"/>
            <ac:cxnSpMk id="9" creationId="{C3CD2EA1-B59F-337A-17AD-D2551546AB5F}"/>
          </ac:cxnSpMkLst>
        </pc:cxnChg>
        <pc:cxnChg chg="add mod">
          <ac:chgData name="Aggy T" userId="f4dcf4db07e9d225" providerId="LiveId" clId="{28A034A9-DBAD-47CD-82B7-7E02ED6168B4}" dt="2024-03-05T00:09:24.893" v="3661" actId="1076"/>
          <ac:cxnSpMkLst>
            <pc:docMk/>
            <pc:sldMk cId="106110379" sldId="342"/>
            <ac:cxnSpMk id="11" creationId="{7852583E-2BD4-CF8F-731F-16BD8092202E}"/>
          </ac:cxnSpMkLst>
        </pc:cxnChg>
        <pc:cxnChg chg="add mod">
          <ac:chgData name="Aggy T" userId="f4dcf4db07e9d225" providerId="LiveId" clId="{28A034A9-DBAD-47CD-82B7-7E02ED6168B4}" dt="2024-03-05T00:10:09.838" v="3673" actId="208"/>
          <ac:cxnSpMkLst>
            <pc:docMk/>
            <pc:sldMk cId="106110379" sldId="342"/>
            <ac:cxnSpMk id="16" creationId="{8911B709-F8F2-080C-D51F-97BA648AD8B7}"/>
          </ac:cxnSpMkLst>
        </pc:cxnChg>
        <pc:cxnChg chg="add mod">
          <ac:chgData name="Aggy T" userId="f4dcf4db07e9d225" providerId="LiveId" clId="{28A034A9-DBAD-47CD-82B7-7E02ED6168B4}" dt="2024-03-05T00:10:09.838" v="3673" actId="208"/>
          <ac:cxnSpMkLst>
            <pc:docMk/>
            <pc:sldMk cId="106110379" sldId="342"/>
            <ac:cxnSpMk id="18" creationId="{176975C0-4881-9DA9-1684-651C7A2756E9}"/>
          </ac:cxnSpMkLst>
        </pc:cxnChg>
        <pc:cxnChg chg="add mod">
          <ac:chgData name="Aggy T" userId="f4dcf4db07e9d225" providerId="LiveId" clId="{28A034A9-DBAD-47CD-82B7-7E02ED6168B4}" dt="2024-03-05T00:10:09.838" v="3673" actId="208"/>
          <ac:cxnSpMkLst>
            <pc:docMk/>
            <pc:sldMk cId="106110379" sldId="342"/>
            <ac:cxnSpMk id="19" creationId="{136DC018-8A75-779D-2E0B-5237F02311B1}"/>
          </ac:cxnSpMkLst>
        </pc:cxnChg>
        <pc:cxnChg chg="add mod">
          <ac:chgData name="Aggy T" userId="f4dcf4db07e9d225" providerId="LiveId" clId="{28A034A9-DBAD-47CD-82B7-7E02ED6168B4}" dt="2024-03-05T00:10:09.838" v="3673" actId="208"/>
          <ac:cxnSpMkLst>
            <pc:docMk/>
            <pc:sldMk cId="106110379" sldId="342"/>
            <ac:cxnSpMk id="20" creationId="{AD06E0C5-AA62-FE37-0B64-9B90DD05460F}"/>
          </ac:cxnSpMkLst>
        </pc:cxnChg>
        <pc:cxnChg chg="add mod">
          <ac:chgData name="Aggy T" userId="f4dcf4db07e9d225" providerId="LiveId" clId="{28A034A9-DBAD-47CD-82B7-7E02ED6168B4}" dt="2024-03-05T00:10:43.449" v="3675" actId="1076"/>
          <ac:cxnSpMkLst>
            <pc:docMk/>
            <pc:sldMk cId="106110379" sldId="342"/>
            <ac:cxnSpMk id="21" creationId="{35DE5AC9-E5F2-6FC5-3775-2C9CFB6D0129}"/>
          </ac:cxnSpMkLst>
        </pc:cxnChg>
        <pc:cxnChg chg="add mod">
          <ac:chgData name="Aggy T" userId="f4dcf4db07e9d225" providerId="LiveId" clId="{28A034A9-DBAD-47CD-82B7-7E02ED6168B4}" dt="2024-03-05T00:10:43.449" v="3675" actId="1076"/>
          <ac:cxnSpMkLst>
            <pc:docMk/>
            <pc:sldMk cId="106110379" sldId="342"/>
            <ac:cxnSpMk id="22" creationId="{5CACF4D0-DAD4-BE5E-92EE-47D587638501}"/>
          </ac:cxnSpMkLst>
        </pc:cxnChg>
        <pc:cxnChg chg="add mod">
          <ac:chgData name="Aggy T" userId="f4dcf4db07e9d225" providerId="LiveId" clId="{28A034A9-DBAD-47CD-82B7-7E02ED6168B4}" dt="2024-03-05T00:10:43.449" v="3675" actId="1076"/>
          <ac:cxnSpMkLst>
            <pc:docMk/>
            <pc:sldMk cId="106110379" sldId="342"/>
            <ac:cxnSpMk id="23" creationId="{D6146F0A-BA1C-DAA7-9D87-2E4F374B27F6}"/>
          </ac:cxnSpMkLst>
        </pc:cxnChg>
        <pc:cxnChg chg="add mod">
          <ac:chgData name="Aggy T" userId="f4dcf4db07e9d225" providerId="LiveId" clId="{28A034A9-DBAD-47CD-82B7-7E02ED6168B4}" dt="2024-03-05T00:10:49.378" v="3677" actId="1076"/>
          <ac:cxnSpMkLst>
            <pc:docMk/>
            <pc:sldMk cId="106110379" sldId="342"/>
            <ac:cxnSpMk id="24" creationId="{A4E7DD9C-9604-2361-150D-1D37BAB49C46}"/>
          </ac:cxnSpMkLst>
        </pc:cxnChg>
        <pc:cxnChg chg="add mod">
          <ac:chgData name="Aggy T" userId="f4dcf4db07e9d225" providerId="LiveId" clId="{28A034A9-DBAD-47CD-82B7-7E02ED6168B4}" dt="2024-03-05T00:10:49.378" v="3677" actId="1076"/>
          <ac:cxnSpMkLst>
            <pc:docMk/>
            <pc:sldMk cId="106110379" sldId="342"/>
            <ac:cxnSpMk id="25" creationId="{192EE9C8-4C69-C71A-9370-C669A079F1D6}"/>
          </ac:cxnSpMkLst>
        </pc:cxnChg>
        <pc:cxnChg chg="add mod">
          <ac:chgData name="Aggy T" userId="f4dcf4db07e9d225" providerId="LiveId" clId="{28A034A9-DBAD-47CD-82B7-7E02ED6168B4}" dt="2024-03-05T00:10:49.378" v="3677" actId="1076"/>
          <ac:cxnSpMkLst>
            <pc:docMk/>
            <pc:sldMk cId="106110379" sldId="342"/>
            <ac:cxnSpMk id="26" creationId="{18DD79D8-3B7D-1744-BE4E-08E4E874F836}"/>
          </ac:cxnSpMkLst>
        </pc:cxnChg>
        <pc:cxnChg chg="add mod">
          <ac:chgData name="Aggy T" userId="f4dcf4db07e9d225" providerId="LiveId" clId="{28A034A9-DBAD-47CD-82B7-7E02ED6168B4}" dt="2024-03-05T00:10:49.378" v="3677" actId="1076"/>
          <ac:cxnSpMkLst>
            <pc:docMk/>
            <pc:sldMk cId="106110379" sldId="342"/>
            <ac:cxnSpMk id="27" creationId="{2CCC83F6-3A71-AFE2-CA11-FC0E0A52E130}"/>
          </ac:cxnSpMkLst>
        </pc:cxnChg>
        <pc:cxnChg chg="add mod">
          <ac:chgData name="Aggy T" userId="f4dcf4db07e9d225" providerId="LiveId" clId="{28A034A9-DBAD-47CD-82B7-7E02ED6168B4}" dt="2024-03-05T00:10:52.605" v="3679" actId="1076"/>
          <ac:cxnSpMkLst>
            <pc:docMk/>
            <pc:sldMk cId="106110379" sldId="342"/>
            <ac:cxnSpMk id="28" creationId="{C8332608-6411-3A9C-4B71-F1EE2E34A1B3}"/>
          </ac:cxnSpMkLst>
        </pc:cxnChg>
        <pc:cxnChg chg="add mod">
          <ac:chgData name="Aggy T" userId="f4dcf4db07e9d225" providerId="LiveId" clId="{28A034A9-DBAD-47CD-82B7-7E02ED6168B4}" dt="2024-03-05T00:10:52.605" v="3679" actId="1076"/>
          <ac:cxnSpMkLst>
            <pc:docMk/>
            <pc:sldMk cId="106110379" sldId="342"/>
            <ac:cxnSpMk id="29" creationId="{8ECA615C-B4CE-EDB1-1C3E-7972B4E75AD2}"/>
          </ac:cxnSpMkLst>
        </pc:cxnChg>
        <pc:cxnChg chg="add mod">
          <ac:chgData name="Aggy T" userId="f4dcf4db07e9d225" providerId="LiveId" clId="{28A034A9-DBAD-47CD-82B7-7E02ED6168B4}" dt="2024-03-05T00:10:52.605" v="3679" actId="1076"/>
          <ac:cxnSpMkLst>
            <pc:docMk/>
            <pc:sldMk cId="106110379" sldId="342"/>
            <ac:cxnSpMk id="30" creationId="{E3D1D4C7-761A-30BE-598A-41DA58946E95}"/>
          </ac:cxnSpMkLst>
        </pc:cxnChg>
        <pc:cxnChg chg="add mod">
          <ac:chgData name="Aggy T" userId="f4dcf4db07e9d225" providerId="LiveId" clId="{28A034A9-DBAD-47CD-82B7-7E02ED6168B4}" dt="2024-03-05T00:10:52.605" v="3679" actId="1076"/>
          <ac:cxnSpMkLst>
            <pc:docMk/>
            <pc:sldMk cId="106110379" sldId="342"/>
            <ac:cxnSpMk id="31" creationId="{1FB16603-5907-0765-652B-F483E15B0DF9}"/>
          </ac:cxnSpMkLst>
        </pc:cxnChg>
        <pc:cxnChg chg="add mod">
          <ac:chgData name="Aggy T" userId="f4dcf4db07e9d225" providerId="LiveId" clId="{28A034A9-DBAD-47CD-82B7-7E02ED6168B4}" dt="2024-03-05T00:14:29.673" v="3749" actId="1076"/>
          <ac:cxnSpMkLst>
            <pc:docMk/>
            <pc:sldMk cId="106110379" sldId="342"/>
            <ac:cxnSpMk id="32" creationId="{3EAD44B5-3E94-AF8F-6D7A-B13ACC7A2475}"/>
          </ac:cxnSpMkLst>
        </pc:cxnChg>
        <pc:cxnChg chg="add mod">
          <ac:chgData name="Aggy T" userId="f4dcf4db07e9d225" providerId="LiveId" clId="{28A034A9-DBAD-47CD-82B7-7E02ED6168B4}" dt="2024-03-05T00:18:00.161" v="3794" actId="1076"/>
          <ac:cxnSpMkLst>
            <pc:docMk/>
            <pc:sldMk cId="106110379" sldId="342"/>
            <ac:cxnSpMk id="33" creationId="{79F6DCD9-DED8-6778-9464-BC9C721D6346}"/>
          </ac:cxnSpMkLst>
        </pc:cxnChg>
      </pc:sldChg>
      <pc:sldChg chg="addSp delSp modSp add mod modNotesTx">
        <pc:chgData name="Aggy T" userId="f4dcf4db07e9d225" providerId="LiveId" clId="{28A034A9-DBAD-47CD-82B7-7E02ED6168B4}" dt="2024-03-05T00:23:39.291" v="4023" actId="20577"/>
        <pc:sldMkLst>
          <pc:docMk/>
          <pc:sldMk cId="860382142" sldId="343"/>
        </pc:sldMkLst>
        <pc:spChg chg="mod">
          <ac:chgData name="Aggy T" userId="f4dcf4db07e9d225" providerId="LiveId" clId="{28A034A9-DBAD-47CD-82B7-7E02ED6168B4}" dt="2024-03-05T00:12:20.536" v="3699" actId="1076"/>
          <ac:spMkLst>
            <pc:docMk/>
            <pc:sldMk cId="860382142" sldId="343"/>
            <ac:spMk id="4" creationId="{057B51B9-2DBD-435D-9E25-81E98D016E41}"/>
          </ac:spMkLst>
        </pc:spChg>
        <pc:spChg chg="add mod">
          <ac:chgData name="Aggy T" userId="f4dcf4db07e9d225" providerId="LiveId" clId="{28A034A9-DBAD-47CD-82B7-7E02ED6168B4}" dt="2024-03-05T00:22:31.182" v="3920" actId="255"/>
          <ac:spMkLst>
            <pc:docMk/>
            <pc:sldMk cId="860382142" sldId="343"/>
            <ac:spMk id="41" creationId="{158F2DD3-1CD8-2171-04E5-DD2A25CC17DE}"/>
          </ac:spMkLst>
        </pc:spChg>
        <pc:grpChg chg="add del mod">
          <ac:chgData name="Aggy T" userId="f4dcf4db07e9d225" providerId="LiveId" clId="{28A034A9-DBAD-47CD-82B7-7E02ED6168B4}" dt="2024-03-05T00:11:55.470" v="3693" actId="165"/>
          <ac:grpSpMkLst>
            <pc:docMk/>
            <pc:sldMk cId="860382142" sldId="343"/>
            <ac:grpSpMk id="2" creationId="{B076346F-7FB0-4C3D-2B04-DDB4018066B8}"/>
          </ac:grpSpMkLst>
        </pc:grpChg>
        <pc:grpChg chg="add del mod">
          <ac:chgData name="Aggy T" userId="f4dcf4db07e9d225" providerId="LiveId" clId="{28A034A9-DBAD-47CD-82B7-7E02ED6168B4}" dt="2024-03-05T00:12:49.381" v="3705" actId="165"/>
          <ac:grpSpMkLst>
            <pc:docMk/>
            <pc:sldMk cId="860382142" sldId="343"/>
            <ac:grpSpMk id="5" creationId="{2B7E12D6-269C-C7E2-BEA4-719054D9DFAB}"/>
          </ac:grpSpMkLst>
        </pc:grpChg>
        <pc:grpChg chg="add del mod">
          <ac:chgData name="Aggy T" userId="f4dcf4db07e9d225" providerId="LiveId" clId="{28A034A9-DBAD-47CD-82B7-7E02ED6168B4}" dt="2024-03-05T00:15:54.590" v="3770" actId="165"/>
          <ac:grpSpMkLst>
            <pc:docMk/>
            <pc:sldMk cId="860382142" sldId="343"/>
            <ac:grpSpMk id="35" creationId="{33CA1E00-2985-3EE4-CF03-BD39EFA9A5D3}"/>
          </ac:grpSpMkLst>
        </pc:grpChg>
        <pc:grpChg chg="add del mod">
          <ac:chgData name="Aggy T" userId="f4dcf4db07e9d225" providerId="LiveId" clId="{28A034A9-DBAD-47CD-82B7-7E02ED6168B4}" dt="2024-03-05T00:16:46.618" v="3781" actId="165"/>
          <ac:grpSpMkLst>
            <pc:docMk/>
            <pc:sldMk cId="860382142" sldId="343"/>
            <ac:grpSpMk id="38" creationId="{9B9B6E47-07B2-E577-A2F7-9DFDED08B362}"/>
          </ac:grpSpMkLst>
        </pc:grpChg>
        <pc:picChg chg="mod">
          <ac:chgData name="Aggy T" userId="f4dcf4db07e9d225" providerId="LiveId" clId="{28A034A9-DBAD-47CD-82B7-7E02ED6168B4}" dt="2024-03-05T00:11:06.921" v="3685" actId="1076"/>
          <ac:picMkLst>
            <pc:docMk/>
            <pc:sldMk cId="860382142" sldId="343"/>
            <ac:picMk id="1030" creationId="{530B4E02-B18D-9153-9BF5-EB87495BDC30}"/>
          </ac:picMkLst>
        </pc:picChg>
        <pc:cxnChg chg="mod">
          <ac:chgData name="Aggy T" userId="f4dcf4db07e9d225" providerId="LiveId" clId="{28A034A9-DBAD-47CD-82B7-7E02ED6168B4}" dt="2024-03-05T00:14:23.610" v="3747" actId="1076"/>
          <ac:cxnSpMkLst>
            <pc:docMk/>
            <pc:sldMk cId="860382142" sldId="343"/>
            <ac:cxnSpMk id="7" creationId="{15FB5188-3931-8D60-CF3E-7D5CD27DD18D}"/>
          </ac:cxnSpMkLst>
        </pc:cxnChg>
        <pc:cxnChg chg="mod">
          <ac:chgData name="Aggy T" userId="f4dcf4db07e9d225" providerId="LiveId" clId="{28A034A9-DBAD-47CD-82B7-7E02ED6168B4}" dt="2024-03-05T00:16:37.432" v="3780" actId="1076"/>
          <ac:cxnSpMkLst>
            <pc:docMk/>
            <pc:sldMk cId="860382142" sldId="343"/>
            <ac:cxnSpMk id="9" creationId="{1AD11852-1E43-3EB4-2AA6-2BD05E12432C}"/>
          </ac:cxnSpMkLst>
        </pc:cxnChg>
        <pc:cxnChg chg="mod">
          <ac:chgData name="Aggy T" userId="f4dcf4db07e9d225" providerId="LiveId" clId="{28A034A9-DBAD-47CD-82B7-7E02ED6168B4}" dt="2024-03-05T00:19:25.597" v="3805" actId="1076"/>
          <ac:cxnSpMkLst>
            <pc:docMk/>
            <pc:sldMk cId="860382142" sldId="343"/>
            <ac:cxnSpMk id="11" creationId="{A9AE7D17-20CE-9B63-06C7-ABFB89F00C4B}"/>
          </ac:cxnSpMkLst>
        </pc:cxnChg>
        <pc:cxnChg chg="mod">
          <ac:chgData name="Aggy T" userId="f4dcf4db07e9d225" providerId="LiveId" clId="{28A034A9-DBAD-47CD-82B7-7E02ED6168B4}" dt="2024-03-05T00:10:59.424" v="3682" actId="1076"/>
          <ac:cxnSpMkLst>
            <pc:docMk/>
            <pc:sldMk cId="860382142" sldId="343"/>
            <ac:cxnSpMk id="16" creationId="{47E44A11-B1AF-EDF8-F92F-F9058BC6F01F}"/>
          </ac:cxnSpMkLst>
        </pc:cxnChg>
        <pc:cxnChg chg="mod">
          <ac:chgData name="Aggy T" userId="f4dcf4db07e9d225" providerId="LiveId" clId="{28A034A9-DBAD-47CD-82B7-7E02ED6168B4}" dt="2024-03-05T00:10:59.424" v="3682" actId="1076"/>
          <ac:cxnSpMkLst>
            <pc:docMk/>
            <pc:sldMk cId="860382142" sldId="343"/>
            <ac:cxnSpMk id="18" creationId="{56518084-91A2-9543-5BA4-5750688AA61F}"/>
          </ac:cxnSpMkLst>
        </pc:cxnChg>
        <pc:cxnChg chg="mod">
          <ac:chgData name="Aggy T" userId="f4dcf4db07e9d225" providerId="LiveId" clId="{28A034A9-DBAD-47CD-82B7-7E02ED6168B4}" dt="2024-03-05T00:10:59.424" v="3682" actId="1076"/>
          <ac:cxnSpMkLst>
            <pc:docMk/>
            <pc:sldMk cId="860382142" sldId="343"/>
            <ac:cxnSpMk id="19" creationId="{828B2DE8-55AD-EAB4-E9D8-5508769E3BD0}"/>
          </ac:cxnSpMkLst>
        </pc:cxnChg>
        <pc:cxnChg chg="mod">
          <ac:chgData name="Aggy T" userId="f4dcf4db07e9d225" providerId="LiveId" clId="{28A034A9-DBAD-47CD-82B7-7E02ED6168B4}" dt="2024-03-05T00:10:59.424" v="3682" actId="1076"/>
          <ac:cxnSpMkLst>
            <pc:docMk/>
            <pc:sldMk cId="860382142" sldId="343"/>
            <ac:cxnSpMk id="20" creationId="{2F86C8FE-BBC9-12A4-A3C7-55737457FB66}"/>
          </ac:cxnSpMkLst>
        </pc:cxnChg>
        <pc:cxnChg chg="mod topLvl">
          <ac:chgData name="Aggy T" userId="f4dcf4db07e9d225" providerId="LiveId" clId="{28A034A9-DBAD-47CD-82B7-7E02ED6168B4}" dt="2024-03-05T00:13:44.570" v="3742" actId="1076"/>
          <ac:cxnSpMkLst>
            <pc:docMk/>
            <pc:sldMk cId="860382142" sldId="343"/>
            <ac:cxnSpMk id="21" creationId="{B70A5DA7-EABA-84EE-8B37-278721E47993}"/>
          </ac:cxnSpMkLst>
        </pc:cxnChg>
        <pc:cxnChg chg="del mod topLvl">
          <ac:chgData name="Aggy T" userId="f4dcf4db07e9d225" providerId="LiveId" clId="{28A034A9-DBAD-47CD-82B7-7E02ED6168B4}" dt="2024-03-05T00:18:57.099" v="3800" actId="478"/>
          <ac:cxnSpMkLst>
            <pc:docMk/>
            <pc:sldMk cId="860382142" sldId="343"/>
            <ac:cxnSpMk id="22" creationId="{61515A44-76FA-95AB-DC1A-B305996603EB}"/>
          </ac:cxnSpMkLst>
        </pc:cxnChg>
        <pc:cxnChg chg="mod topLvl">
          <ac:chgData name="Aggy T" userId="f4dcf4db07e9d225" providerId="LiveId" clId="{28A034A9-DBAD-47CD-82B7-7E02ED6168B4}" dt="2024-03-05T00:13:44.570" v="3742" actId="1076"/>
          <ac:cxnSpMkLst>
            <pc:docMk/>
            <pc:sldMk cId="860382142" sldId="343"/>
            <ac:cxnSpMk id="23" creationId="{F7D5B095-A382-22E5-7041-13897A23E5F9}"/>
          </ac:cxnSpMkLst>
        </pc:cxnChg>
        <pc:cxnChg chg="mod topLvl">
          <ac:chgData name="Aggy T" userId="f4dcf4db07e9d225" providerId="LiveId" clId="{28A034A9-DBAD-47CD-82B7-7E02ED6168B4}" dt="2024-03-05T00:16:06.197" v="3774" actId="1076"/>
          <ac:cxnSpMkLst>
            <pc:docMk/>
            <pc:sldMk cId="860382142" sldId="343"/>
            <ac:cxnSpMk id="24" creationId="{226C7430-DAD2-CE44-FDE1-668A58047238}"/>
          </ac:cxnSpMkLst>
        </pc:cxnChg>
        <pc:cxnChg chg="mod topLvl">
          <ac:chgData name="Aggy T" userId="f4dcf4db07e9d225" providerId="LiveId" clId="{28A034A9-DBAD-47CD-82B7-7E02ED6168B4}" dt="2024-03-05T00:18:36.759" v="3798" actId="1035"/>
          <ac:cxnSpMkLst>
            <pc:docMk/>
            <pc:sldMk cId="860382142" sldId="343"/>
            <ac:cxnSpMk id="25" creationId="{60C24E72-139C-E4D3-EEB9-0B299AD48830}"/>
          </ac:cxnSpMkLst>
        </pc:cxnChg>
        <pc:cxnChg chg="mod topLvl">
          <ac:chgData name="Aggy T" userId="f4dcf4db07e9d225" providerId="LiveId" clId="{28A034A9-DBAD-47CD-82B7-7E02ED6168B4}" dt="2024-03-05T00:18:40.866" v="3799" actId="1035"/>
          <ac:cxnSpMkLst>
            <pc:docMk/>
            <pc:sldMk cId="860382142" sldId="343"/>
            <ac:cxnSpMk id="26" creationId="{CAF987B1-69E3-C8C3-92F9-815355ECAA5A}"/>
          </ac:cxnSpMkLst>
        </pc:cxnChg>
        <pc:cxnChg chg="mod topLvl">
          <ac:chgData name="Aggy T" userId="f4dcf4db07e9d225" providerId="LiveId" clId="{28A034A9-DBAD-47CD-82B7-7E02ED6168B4}" dt="2024-03-05T00:15:58.641" v="3771" actId="1076"/>
          <ac:cxnSpMkLst>
            <pc:docMk/>
            <pc:sldMk cId="860382142" sldId="343"/>
            <ac:cxnSpMk id="27" creationId="{4ED376D5-10C9-0708-4A9C-A0FEA6F4CAB7}"/>
          </ac:cxnSpMkLst>
        </pc:cxnChg>
        <pc:cxnChg chg="mod topLvl">
          <ac:chgData name="Aggy T" userId="f4dcf4db07e9d225" providerId="LiveId" clId="{28A034A9-DBAD-47CD-82B7-7E02ED6168B4}" dt="2024-03-05T00:15:46.001" v="3766" actId="1076"/>
          <ac:cxnSpMkLst>
            <pc:docMk/>
            <pc:sldMk cId="860382142" sldId="343"/>
            <ac:cxnSpMk id="28" creationId="{9BFF86D6-CB65-629C-405C-7BCA2031038E}"/>
          </ac:cxnSpMkLst>
        </pc:cxnChg>
        <pc:cxnChg chg="mod topLvl">
          <ac:chgData name="Aggy T" userId="f4dcf4db07e9d225" providerId="LiveId" clId="{28A034A9-DBAD-47CD-82B7-7E02ED6168B4}" dt="2024-03-05T00:18:36.759" v="3798" actId="1035"/>
          <ac:cxnSpMkLst>
            <pc:docMk/>
            <pc:sldMk cId="860382142" sldId="343"/>
            <ac:cxnSpMk id="29" creationId="{F2D84F8B-DF3A-596C-481B-6A5414BD4E79}"/>
          </ac:cxnSpMkLst>
        </pc:cxnChg>
        <pc:cxnChg chg="mod topLvl">
          <ac:chgData name="Aggy T" userId="f4dcf4db07e9d225" providerId="LiveId" clId="{28A034A9-DBAD-47CD-82B7-7E02ED6168B4}" dt="2024-03-05T00:18:40.866" v="3799" actId="1035"/>
          <ac:cxnSpMkLst>
            <pc:docMk/>
            <pc:sldMk cId="860382142" sldId="343"/>
            <ac:cxnSpMk id="30" creationId="{238E1C8F-48C0-301E-A6A4-EE32C1CF9F5C}"/>
          </ac:cxnSpMkLst>
        </pc:cxnChg>
        <pc:cxnChg chg="mod topLvl">
          <ac:chgData name="Aggy T" userId="f4dcf4db07e9d225" providerId="LiveId" clId="{28A034A9-DBAD-47CD-82B7-7E02ED6168B4}" dt="2024-03-05T00:11:55.470" v="3693" actId="165"/>
          <ac:cxnSpMkLst>
            <pc:docMk/>
            <pc:sldMk cId="860382142" sldId="343"/>
            <ac:cxnSpMk id="31" creationId="{87EC1A60-E5A4-1EE6-32A5-B8A77BED6D78}"/>
          </ac:cxnSpMkLst>
        </pc:cxnChg>
        <pc:cxnChg chg="add mod topLvl">
          <ac:chgData name="Aggy T" userId="f4dcf4db07e9d225" providerId="LiveId" clId="{28A034A9-DBAD-47CD-82B7-7E02ED6168B4}" dt="2024-03-05T00:17:29.721" v="3786" actId="1076"/>
          <ac:cxnSpMkLst>
            <pc:docMk/>
            <pc:sldMk cId="860382142" sldId="343"/>
            <ac:cxnSpMk id="34" creationId="{3A6D69BF-CC01-8D5B-F876-B17A3AF98458}"/>
          </ac:cxnSpMkLst>
        </pc:cxnChg>
        <pc:cxnChg chg="add mod topLvl">
          <ac:chgData name="Aggy T" userId="f4dcf4db07e9d225" providerId="LiveId" clId="{28A034A9-DBAD-47CD-82B7-7E02ED6168B4}" dt="2024-03-05T00:17:26.645" v="3785" actId="1076"/>
          <ac:cxnSpMkLst>
            <pc:docMk/>
            <pc:sldMk cId="860382142" sldId="343"/>
            <ac:cxnSpMk id="36" creationId="{7582F5CB-82BD-7645-E075-50780E85685B}"/>
          </ac:cxnSpMkLst>
        </pc:cxnChg>
        <pc:cxnChg chg="add del mod topLvl">
          <ac:chgData name="Aggy T" userId="f4dcf4db07e9d225" providerId="LiveId" clId="{28A034A9-DBAD-47CD-82B7-7E02ED6168B4}" dt="2024-03-05T00:18:11.134" v="3795" actId="478"/>
          <ac:cxnSpMkLst>
            <pc:docMk/>
            <pc:sldMk cId="860382142" sldId="343"/>
            <ac:cxnSpMk id="37" creationId="{C5BF14B9-C9D3-9500-E1E9-36DE97CDEC8F}"/>
          </ac:cxnSpMkLst>
        </pc:cxnChg>
      </pc:sldChg>
      <pc:sldChg chg="addSp delSp modSp add mod modNotesTx">
        <pc:chgData name="Aggy T" userId="f4dcf4db07e9d225" providerId="LiveId" clId="{28A034A9-DBAD-47CD-82B7-7E02ED6168B4}" dt="2024-03-05T00:24:42.112" v="4133" actId="20577"/>
        <pc:sldMkLst>
          <pc:docMk/>
          <pc:sldMk cId="1531828459" sldId="344"/>
        </pc:sldMkLst>
        <pc:spChg chg="add mod">
          <ac:chgData name="Aggy T" userId="f4dcf4db07e9d225" providerId="LiveId" clId="{28A034A9-DBAD-47CD-82B7-7E02ED6168B4}" dt="2024-03-05T00:22:35.378" v="3922" actId="403"/>
          <ac:spMkLst>
            <pc:docMk/>
            <pc:sldMk cId="1531828459" sldId="344"/>
            <ac:spMk id="10" creationId="{12E418AF-F5D9-6169-915A-31B4412C75D4}"/>
          </ac:spMkLst>
        </pc:spChg>
        <pc:grpChg chg="add del mod">
          <ac:chgData name="Aggy T" userId="f4dcf4db07e9d225" providerId="LiveId" clId="{28A034A9-DBAD-47CD-82B7-7E02ED6168B4}" dt="2024-03-05T00:20:06.028" v="3812" actId="165"/>
          <ac:grpSpMkLst>
            <pc:docMk/>
            <pc:sldMk cId="1531828459" sldId="344"/>
            <ac:grpSpMk id="2" creationId="{4D90330A-E17A-D1A6-F55D-278DDB394276}"/>
          </ac:grpSpMkLst>
        </pc:grpChg>
        <pc:grpChg chg="add del mod">
          <ac:chgData name="Aggy T" userId="f4dcf4db07e9d225" providerId="LiveId" clId="{28A034A9-DBAD-47CD-82B7-7E02ED6168B4}" dt="2024-03-05T00:20:55.480" v="3873" actId="165"/>
          <ac:grpSpMkLst>
            <pc:docMk/>
            <pc:sldMk cId="1531828459" sldId="344"/>
            <ac:grpSpMk id="5" creationId="{25D39B8A-EA40-FAEA-99D2-7B404B079C91}"/>
          </ac:grpSpMkLst>
        </pc:grpChg>
        <pc:cxnChg chg="mod">
          <ac:chgData name="Aggy T" userId="f4dcf4db07e9d225" providerId="LiveId" clId="{28A034A9-DBAD-47CD-82B7-7E02ED6168B4}" dt="2024-03-05T00:20:45.024" v="3869" actId="1076"/>
          <ac:cxnSpMkLst>
            <pc:docMk/>
            <pc:sldMk cId="1531828459" sldId="344"/>
            <ac:cxnSpMk id="11" creationId="{F997AC55-CF79-9002-8C4D-D862E5C7FADF}"/>
          </ac:cxnSpMkLst>
        </pc:cxnChg>
        <pc:cxnChg chg="mod">
          <ac:chgData name="Aggy T" userId="f4dcf4db07e9d225" providerId="LiveId" clId="{28A034A9-DBAD-47CD-82B7-7E02ED6168B4}" dt="2024-03-05T00:20:43.909" v="3867" actId="1076"/>
          <ac:cxnSpMkLst>
            <pc:docMk/>
            <pc:sldMk cId="1531828459" sldId="344"/>
            <ac:cxnSpMk id="21" creationId="{8434892C-C430-0B1B-D50A-1E8FA53EB274}"/>
          </ac:cxnSpMkLst>
        </pc:cxnChg>
        <pc:cxnChg chg="mod">
          <ac:chgData name="Aggy T" userId="f4dcf4db07e9d225" providerId="LiveId" clId="{28A034A9-DBAD-47CD-82B7-7E02ED6168B4}" dt="2024-03-05T00:21:13.435" v="3887" actId="1038"/>
          <ac:cxnSpMkLst>
            <pc:docMk/>
            <pc:sldMk cId="1531828459" sldId="344"/>
            <ac:cxnSpMk id="24" creationId="{5769480E-8785-1213-81BF-66ADFC9FCC32}"/>
          </ac:cxnSpMkLst>
        </pc:cxnChg>
        <pc:cxnChg chg="mod">
          <ac:chgData name="Aggy T" userId="f4dcf4db07e9d225" providerId="LiveId" clId="{28A034A9-DBAD-47CD-82B7-7E02ED6168B4}" dt="2024-03-05T00:21:13.435" v="3887" actId="1038"/>
          <ac:cxnSpMkLst>
            <pc:docMk/>
            <pc:sldMk cId="1531828459" sldId="344"/>
            <ac:cxnSpMk id="25" creationId="{B7BDC08A-781A-EC96-6BC1-3A9C2F1EE6E5}"/>
          </ac:cxnSpMkLst>
        </pc:cxnChg>
        <pc:cxnChg chg="mod">
          <ac:chgData name="Aggy T" userId="f4dcf4db07e9d225" providerId="LiveId" clId="{28A034A9-DBAD-47CD-82B7-7E02ED6168B4}" dt="2024-03-05T00:21:13.435" v="3887" actId="1038"/>
          <ac:cxnSpMkLst>
            <pc:docMk/>
            <pc:sldMk cId="1531828459" sldId="344"/>
            <ac:cxnSpMk id="26" creationId="{FC8379C6-C475-45C6-34C5-BF43A7040A7D}"/>
          </ac:cxnSpMkLst>
        </pc:cxnChg>
        <pc:cxnChg chg="mod">
          <ac:chgData name="Aggy T" userId="f4dcf4db07e9d225" providerId="LiveId" clId="{28A034A9-DBAD-47CD-82B7-7E02ED6168B4}" dt="2024-03-05T00:21:13.435" v="3887" actId="1038"/>
          <ac:cxnSpMkLst>
            <pc:docMk/>
            <pc:sldMk cId="1531828459" sldId="344"/>
            <ac:cxnSpMk id="27" creationId="{835A9243-5FDD-004E-0C3F-39EAB04BFE33}"/>
          </ac:cxnSpMkLst>
        </pc:cxnChg>
        <pc:cxnChg chg="mod topLvl">
          <ac:chgData name="Aggy T" userId="f4dcf4db07e9d225" providerId="LiveId" clId="{28A034A9-DBAD-47CD-82B7-7E02ED6168B4}" dt="2024-03-05T00:21:18.993" v="3895" actId="1035"/>
          <ac:cxnSpMkLst>
            <pc:docMk/>
            <pc:sldMk cId="1531828459" sldId="344"/>
            <ac:cxnSpMk id="28" creationId="{46C1728D-07AC-26C5-F2FD-27682A315572}"/>
          </ac:cxnSpMkLst>
        </pc:cxnChg>
        <pc:cxnChg chg="mod topLvl">
          <ac:chgData name="Aggy T" userId="f4dcf4db07e9d225" providerId="LiveId" clId="{28A034A9-DBAD-47CD-82B7-7E02ED6168B4}" dt="2024-03-05T00:21:18.993" v="3895" actId="1035"/>
          <ac:cxnSpMkLst>
            <pc:docMk/>
            <pc:sldMk cId="1531828459" sldId="344"/>
            <ac:cxnSpMk id="29" creationId="{76ECD49E-C86A-54EA-A6A6-0AAFDE6288F3}"/>
          </ac:cxnSpMkLst>
        </pc:cxnChg>
        <pc:cxnChg chg="mod topLvl">
          <ac:chgData name="Aggy T" userId="f4dcf4db07e9d225" providerId="LiveId" clId="{28A034A9-DBAD-47CD-82B7-7E02ED6168B4}" dt="2024-03-05T00:21:18.993" v="3895" actId="1035"/>
          <ac:cxnSpMkLst>
            <pc:docMk/>
            <pc:sldMk cId="1531828459" sldId="344"/>
            <ac:cxnSpMk id="30" creationId="{7523936F-DB3A-B669-6EA3-213D1BEBF35F}"/>
          </ac:cxnSpMkLst>
        </pc:cxnChg>
        <pc:cxnChg chg="mod topLvl">
          <ac:chgData name="Aggy T" userId="f4dcf4db07e9d225" providerId="LiveId" clId="{28A034A9-DBAD-47CD-82B7-7E02ED6168B4}" dt="2024-03-05T00:21:18.993" v="3895" actId="1035"/>
          <ac:cxnSpMkLst>
            <pc:docMk/>
            <pc:sldMk cId="1531828459" sldId="344"/>
            <ac:cxnSpMk id="31" creationId="{F15A11E6-8C87-D63D-B9A0-DA052D7267CA}"/>
          </ac:cxnSpMkLst>
        </pc:cxnChg>
        <pc:cxnChg chg="mod topLvl">
          <ac:chgData name="Aggy T" userId="f4dcf4db07e9d225" providerId="LiveId" clId="{28A034A9-DBAD-47CD-82B7-7E02ED6168B4}" dt="2024-03-05T00:20:58.623" v="3875" actId="1076"/>
          <ac:cxnSpMkLst>
            <pc:docMk/>
            <pc:sldMk cId="1531828459" sldId="344"/>
            <ac:cxnSpMk id="34" creationId="{72CF8702-B19A-2E1B-331B-4EAA580897B3}"/>
          </ac:cxnSpMkLst>
        </pc:cxnChg>
        <pc:cxnChg chg="mod topLvl">
          <ac:chgData name="Aggy T" userId="f4dcf4db07e9d225" providerId="LiveId" clId="{28A034A9-DBAD-47CD-82B7-7E02ED6168B4}" dt="2024-03-05T00:21:02.632" v="3877" actId="1076"/>
          <ac:cxnSpMkLst>
            <pc:docMk/>
            <pc:sldMk cId="1531828459" sldId="344"/>
            <ac:cxnSpMk id="36" creationId="{9055701E-5320-94E5-0BE5-5524FB155433}"/>
          </ac:cxnSpMkLst>
        </pc:cxnChg>
      </pc:sldChg>
      <pc:sldChg chg="add del">
        <pc:chgData name="Aggy T" userId="f4dcf4db07e9d225" providerId="LiveId" clId="{28A034A9-DBAD-47CD-82B7-7E02ED6168B4}" dt="2024-03-05T00:19:48.543" v="3806" actId="2696"/>
        <pc:sldMkLst>
          <pc:docMk/>
          <pc:sldMk cId="2532159448" sldId="344"/>
        </pc:sldMkLst>
      </pc:sldChg>
      <pc:sldChg chg="addSp delSp modSp add mod modTransition modNotesTx">
        <pc:chgData name="Aggy T" userId="f4dcf4db07e9d225" providerId="LiveId" clId="{28A034A9-DBAD-47CD-82B7-7E02ED6168B4}" dt="2024-03-05T00:30:05.413" v="4282"/>
        <pc:sldMkLst>
          <pc:docMk/>
          <pc:sldMk cId="4204859296" sldId="345"/>
        </pc:sldMkLst>
        <pc:spChg chg="mod">
          <ac:chgData name="Aggy T" userId="f4dcf4db07e9d225" providerId="LiveId" clId="{28A034A9-DBAD-47CD-82B7-7E02ED6168B4}" dt="2024-03-05T00:25:07.595" v="4141" actId="20577"/>
          <ac:spMkLst>
            <pc:docMk/>
            <pc:sldMk cId="4204859296" sldId="345"/>
            <ac:spMk id="4" creationId="{1F870651-67CF-C8A8-3BAF-BA98166C965F}"/>
          </ac:spMkLst>
        </pc:spChg>
        <pc:spChg chg="del">
          <ac:chgData name="Aggy T" userId="f4dcf4db07e9d225" providerId="LiveId" clId="{28A034A9-DBAD-47CD-82B7-7E02ED6168B4}" dt="2024-03-05T00:25:21.823" v="4147" actId="478"/>
          <ac:spMkLst>
            <pc:docMk/>
            <pc:sldMk cId="4204859296" sldId="345"/>
            <ac:spMk id="10" creationId="{E29D1B43-8732-DF25-46AE-7745D81022D1}"/>
          </ac:spMkLst>
        </pc:spChg>
        <pc:picChg chg="add del">
          <ac:chgData name="Aggy T" userId="f4dcf4db07e9d225" providerId="LiveId" clId="{28A034A9-DBAD-47CD-82B7-7E02ED6168B4}" dt="2024-03-05T00:25:39.171" v="4149" actId="478"/>
          <ac:picMkLst>
            <pc:docMk/>
            <pc:sldMk cId="4204859296" sldId="345"/>
            <ac:picMk id="5" creationId="{8384A59D-04D2-6818-ED89-C8CE72180E4F}"/>
          </ac:picMkLst>
        </pc:picChg>
        <pc:picChg chg="del">
          <ac:chgData name="Aggy T" userId="f4dcf4db07e9d225" providerId="LiveId" clId="{28A034A9-DBAD-47CD-82B7-7E02ED6168B4}" dt="2024-03-05T00:25:14.118" v="4142" actId="478"/>
          <ac:picMkLst>
            <pc:docMk/>
            <pc:sldMk cId="4204859296" sldId="345"/>
            <ac:picMk id="1026" creationId="{7703B36D-7139-087F-4924-78D4EC5AA84C}"/>
          </ac:picMkLst>
        </pc:picChg>
        <pc:picChg chg="del">
          <ac:chgData name="Aggy T" userId="f4dcf4db07e9d225" providerId="LiveId" clId="{28A034A9-DBAD-47CD-82B7-7E02ED6168B4}" dt="2024-03-05T00:25:14.118" v="4142" actId="478"/>
          <ac:picMkLst>
            <pc:docMk/>
            <pc:sldMk cId="4204859296" sldId="345"/>
            <ac:picMk id="1030" creationId="{CE55A393-B442-1FE8-6543-2B077EA9C1F7}"/>
          </ac:picMkLst>
        </pc:picChg>
        <pc:picChg chg="del">
          <ac:chgData name="Aggy T" userId="f4dcf4db07e9d225" providerId="LiveId" clId="{28A034A9-DBAD-47CD-82B7-7E02ED6168B4}" dt="2024-03-05T00:25:14.118" v="4142" actId="478"/>
          <ac:picMkLst>
            <pc:docMk/>
            <pc:sldMk cId="4204859296" sldId="345"/>
            <ac:picMk id="1034" creationId="{E82042EA-D718-78CF-E5E7-28DDE7119D2D}"/>
          </ac:picMkLst>
        </pc:picChg>
        <pc:picChg chg="add del mod">
          <ac:chgData name="Aggy T" userId="f4dcf4db07e9d225" providerId="LiveId" clId="{28A034A9-DBAD-47CD-82B7-7E02ED6168B4}" dt="2024-03-05T00:26:51.228" v="4161" actId="478"/>
          <ac:picMkLst>
            <pc:docMk/>
            <pc:sldMk cId="4204859296" sldId="345"/>
            <ac:picMk id="2050" creationId="{57F40447-6B59-724D-ED6B-23637C3B1CEF}"/>
          </ac:picMkLst>
        </pc:picChg>
        <pc:picChg chg="add del">
          <ac:chgData name="Aggy T" userId="f4dcf4db07e9d225" providerId="LiveId" clId="{28A034A9-DBAD-47CD-82B7-7E02ED6168B4}" dt="2024-03-05T00:26:44.095" v="4159" actId="478"/>
          <ac:picMkLst>
            <pc:docMk/>
            <pc:sldMk cId="4204859296" sldId="345"/>
            <ac:picMk id="2052" creationId="{60189C02-7CAD-8C2A-4FE5-F6E40366E280}"/>
          </ac:picMkLst>
        </pc:picChg>
        <pc:picChg chg="add del">
          <ac:chgData name="Aggy T" userId="f4dcf4db07e9d225" providerId="LiveId" clId="{28A034A9-DBAD-47CD-82B7-7E02ED6168B4}" dt="2024-03-05T00:26:37.817" v="4156" actId="478"/>
          <ac:picMkLst>
            <pc:docMk/>
            <pc:sldMk cId="4204859296" sldId="345"/>
            <ac:picMk id="2054" creationId="{5835E1E7-ABD8-8C55-3FBF-024F98C8A86B}"/>
          </ac:picMkLst>
        </pc:picChg>
        <pc:picChg chg="add mod">
          <ac:chgData name="Aggy T" userId="f4dcf4db07e9d225" providerId="LiveId" clId="{28A034A9-DBAD-47CD-82B7-7E02ED6168B4}" dt="2024-03-05T00:29:10.805" v="4220" actId="1076"/>
          <ac:picMkLst>
            <pc:docMk/>
            <pc:sldMk cId="4204859296" sldId="345"/>
            <ac:picMk id="2056" creationId="{E5A46D71-0102-71BF-7869-0FB11263BAA0}"/>
          </ac:picMkLst>
        </pc:picChg>
        <pc:picChg chg="add mod">
          <ac:chgData name="Aggy T" userId="f4dcf4db07e9d225" providerId="LiveId" clId="{28A034A9-DBAD-47CD-82B7-7E02ED6168B4}" dt="2024-03-05T00:29:10.805" v="4220" actId="1076"/>
          <ac:picMkLst>
            <pc:docMk/>
            <pc:sldMk cId="4204859296" sldId="345"/>
            <ac:picMk id="2058" creationId="{BEA24B6B-32E2-7039-789A-AA11E2756CBC}"/>
          </ac:picMkLst>
        </pc:picChg>
        <pc:picChg chg="add mod">
          <ac:chgData name="Aggy T" userId="f4dcf4db07e9d225" providerId="LiveId" clId="{28A034A9-DBAD-47CD-82B7-7E02ED6168B4}" dt="2024-03-05T00:28:55.413" v="4218" actId="1076"/>
          <ac:picMkLst>
            <pc:docMk/>
            <pc:sldMk cId="4204859296" sldId="345"/>
            <ac:picMk id="2060" creationId="{DB699986-253C-8802-E46F-EEF29A2222A3}"/>
          </ac:picMkLst>
        </pc:picChg>
        <pc:picChg chg="add mod">
          <ac:chgData name="Aggy T" userId="f4dcf4db07e9d225" providerId="LiveId" clId="{28A034A9-DBAD-47CD-82B7-7E02ED6168B4}" dt="2024-03-05T00:28:51.638" v="4217" actId="1037"/>
          <ac:picMkLst>
            <pc:docMk/>
            <pc:sldMk cId="4204859296" sldId="345"/>
            <ac:picMk id="2062" creationId="{8512F204-8255-FDE1-0043-CEE8D8A9ED9B}"/>
          </ac:picMkLst>
        </pc:pic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7" creationId="{2057A8AB-F79E-F3C6-0014-1EA66C8B92A3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9" creationId="{47F07800-D2F9-AB80-CFB1-47E55F7B1F9D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11" creationId="{83570705-0CE9-6112-87AB-3A6785570654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16" creationId="{6DA2C33D-13C0-3495-56E2-1B1EF5D34F09}"/>
          </ac:cxnSpMkLst>
        </pc:cxnChg>
        <pc:cxnChg chg="del">
          <ac:chgData name="Aggy T" userId="f4dcf4db07e9d225" providerId="LiveId" clId="{28A034A9-DBAD-47CD-82B7-7E02ED6168B4}" dt="2024-03-05T00:25:17.410" v="4146" actId="478"/>
          <ac:cxnSpMkLst>
            <pc:docMk/>
            <pc:sldMk cId="4204859296" sldId="345"/>
            <ac:cxnSpMk id="18" creationId="{4840A35F-B78C-7451-3CEF-75D9CB2A74F8}"/>
          </ac:cxnSpMkLst>
        </pc:cxnChg>
        <pc:cxnChg chg="del">
          <ac:chgData name="Aggy T" userId="f4dcf4db07e9d225" providerId="LiveId" clId="{28A034A9-DBAD-47CD-82B7-7E02ED6168B4}" dt="2024-03-05T00:25:17.055" v="4145" actId="478"/>
          <ac:cxnSpMkLst>
            <pc:docMk/>
            <pc:sldMk cId="4204859296" sldId="345"/>
            <ac:cxnSpMk id="19" creationId="{DF6C21BC-F16A-2C3F-D00E-075C68D9997B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0" creationId="{44EDE8F6-94EA-F7C2-E6D2-C94EAFE38674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1" creationId="{5674B14F-3FEB-6531-989B-C01157F4B08C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3" creationId="{76B7E1F2-28BB-45C5-819C-FF2C02991E73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4" creationId="{5FDD1B0D-3B2E-C8D0-8138-F1D3FCCD0ECA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5" creationId="{4F35117B-844D-44ED-D2DA-02B29EF82806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6" creationId="{18C911A5-B5A9-DB5A-0453-47522103AE7C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7" creationId="{7FF6CD43-ED9F-CECE-26AE-78F047EB8D70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28" creationId="{BFAB24F5-2C06-808C-E114-3760D0B8C218}"/>
          </ac:cxnSpMkLst>
        </pc:cxnChg>
        <pc:cxnChg chg="del">
          <ac:chgData name="Aggy T" userId="f4dcf4db07e9d225" providerId="LiveId" clId="{28A034A9-DBAD-47CD-82B7-7E02ED6168B4}" dt="2024-03-05T00:25:15.553" v="4143" actId="478"/>
          <ac:cxnSpMkLst>
            <pc:docMk/>
            <pc:sldMk cId="4204859296" sldId="345"/>
            <ac:cxnSpMk id="29" creationId="{B9D233E4-E3BE-60D3-F020-0C9AAF4E8E21}"/>
          </ac:cxnSpMkLst>
        </pc:cxnChg>
        <pc:cxnChg chg="del">
          <ac:chgData name="Aggy T" userId="f4dcf4db07e9d225" providerId="LiveId" clId="{28A034A9-DBAD-47CD-82B7-7E02ED6168B4}" dt="2024-03-05T00:25:16.009" v="4144" actId="478"/>
          <ac:cxnSpMkLst>
            <pc:docMk/>
            <pc:sldMk cId="4204859296" sldId="345"/>
            <ac:cxnSpMk id="30" creationId="{AF748432-7E8D-4B5A-456A-7E183E1AC7B1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31" creationId="{889577FF-2537-4E1E-DACD-1D672627090A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34" creationId="{C9E4D636-E231-B0D2-26AD-3BA37F490794}"/>
          </ac:cxnSpMkLst>
        </pc:cxnChg>
        <pc:cxnChg chg="del">
          <ac:chgData name="Aggy T" userId="f4dcf4db07e9d225" providerId="LiveId" clId="{28A034A9-DBAD-47CD-82B7-7E02ED6168B4}" dt="2024-03-05T00:25:14.118" v="4142" actId="478"/>
          <ac:cxnSpMkLst>
            <pc:docMk/>
            <pc:sldMk cId="4204859296" sldId="345"/>
            <ac:cxnSpMk id="36" creationId="{9C88D873-4180-5E2C-ECB8-5926E0A6A9D0}"/>
          </ac:cxnSpMkLst>
        </pc:cxnChg>
      </pc:sldChg>
      <pc:sldChg chg="modSp mod">
        <pc:chgData name="Aggy T" userId="f4dcf4db07e9d225" providerId="LiveId" clId="{28A034A9-DBAD-47CD-82B7-7E02ED6168B4}" dt="2024-03-05T00:31:22.409" v="4315" actId="20577"/>
        <pc:sldMkLst>
          <pc:docMk/>
          <pc:sldMk cId="0" sldId="346"/>
        </pc:sldMkLst>
        <pc:spChg chg="mod">
          <ac:chgData name="Aggy T" userId="f4dcf4db07e9d225" providerId="LiveId" clId="{28A034A9-DBAD-47CD-82B7-7E02ED6168B4}" dt="2024-03-05T00:31:22.409" v="4315" actId="20577"/>
          <ac:spMkLst>
            <pc:docMk/>
            <pc:sldMk cId="0" sldId="346"/>
            <ac:spMk id="258" creationId="{00000000-0000-0000-0000-000000000000}"/>
          </ac:spMkLst>
        </pc:spChg>
      </pc:sldChg>
      <pc:sldChg chg="modSp mod">
        <pc:chgData name="Aggy T" userId="f4dcf4db07e9d225" providerId="LiveId" clId="{28A034A9-DBAD-47CD-82B7-7E02ED6168B4}" dt="2024-03-05T08:39:10.748" v="4545" actId="403"/>
        <pc:sldMkLst>
          <pc:docMk/>
          <pc:sldMk cId="461768858" sldId="348"/>
        </pc:sldMkLst>
        <pc:spChg chg="mod">
          <ac:chgData name="Aggy T" userId="f4dcf4db07e9d225" providerId="LiveId" clId="{28A034A9-DBAD-47CD-82B7-7E02ED6168B4}" dt="2024-03-05T08:39:10.748" v="4545" actId="403"/>
          <ac:spMkLst>
            <pc:docMk/>
            <pc:sldMk cId="461768858" sldId="348"/>
            <ac:spMk id="2" creationId="{44564C7A-6796-B076-D039-B799FEF4873F}"/>
          </ac:spMkLst>
        </pc:spChg>
      </pc:sldChg>
      <pc:sldChg chg="addSp delSp modSp add mod modTransition">
        <pc:chgData name="Aggy T" userId="f4dcf4db07e9d225" providerId="LiveId" clId="{28A034A9-DBAD-47CD-82B7-7E02ED6168B4}" dt="2024-03-05T08:43:49.255" v="4596"/>
        <pc:sldMkLst>
          <pc:docMk/>
          <pc:sldMk cId="3309279477" sldId="349"/>
        </pc:sldMkLst>
        <pc:spChg chg="del mod">
          <ac:chgData name="Aggy T" userId="f4dcf4db07e9d225" providerId="LiveId" clId="{28A034A9-DBAD-47CD-82B7-7E02ED6168B4}" dt="2024-03-05T08:43:24.847" v="4594" actId="478"/>
          <ac:spMkLst>
            <pc:docMk/>
            <pc:sldMk cId="3309279477" sldId="349"/>
            <ac:spMk id="3" creationId="{77934121-447B-C4BD-EA2B-3291F1EF1085}"/>
          </ac:spMkLst>
        </pc:spChg>
        <pc:spChg chg="mod">
          <ac:chgData name="Aggy T" userId="f4dcf4db07e9d225" providerId="LiveId" clId="{28A034A9-DBAD-47CD-82B7-7E02ED6168B4}" dt="2024-03-05T08:41:42.104" v="4589" actId="1036"/>
          <ac:spMkLst>
            <pc:docMk/>
            <pc:sldMk cId="3309279477" sldId="349"/>
            <ac:spMk id="7" creationId="{41C4EAB1-725F-8DD1-CA9C-16ED25500E48}"/>
          </ac:spMkLst>
        </pc:spChg>
        <pc:spChg chg="mod">
          <ac:chgData name="Aggy T" userId="f4dcf4db07e9d225" providerId="LiveId" clId="{28A034A9-DBAD-47CD-82B7-7E02ED6168B4}" dt="2024-03-05T01:02:50.750" v="4498"/>
          <ac:spMkLst>
            <pc:docMk/>
            <pc:sldMk cId="3309279477" sldId="349"/>
            <ac:spMk id="8" creationId="{B1C114A1-6078-D5D4-84D9-87E2C971160F}"/>
          </ac:spMkLst>
        </pc:spChg>
        <pc:spChg chg="mod">
          <ac:chgData name="Aggy T" userId="f4dcf4db07e9d225" providerId="LiveId" clId="{28A034A9-DBAD-47CD-82B7-7E02ED6168B4}" dt="2024-03-05T08:41:42.104" v="4589" actId="1036"/>
          <ac:spMkLst>
            <pc:docMk/>
            <pc:sldMk cId="3309279477" sldId="349"/>
            <ac:spMk id="8" creationId="{DDBCB0D8-7A8F-EA80-52FC-7052CD129D1B}"/>
          </ac:spMkLst>
        </pc:spChg>
        <pc:spChg chg="topLvl">
          <ac:chgData name="Aggy T" userId="f4dcf4db07e9d225" providerId="LiveId" clId="{28A034A9-DBAD-47CD-82B7-7E02ED6168B4}" dt="2024-03-05T01:04:42.362" v="4511" actId="478"/>
          <ac:spMkLst>
            <pc:docMk/>
            <pc:sldMk cId="3309279477" sldId="349"/>
            <ac:spMk id="10" creationId="{2FEDA625-C3F6-7B1B-02FE-222971AAB0B4}"/>
          </ac:spMkLst>
        </pc:spChg>
        <pc:spChg chg="add mod">
          <ac:chgData name="Aggy T" userId="f4dcf4db07e9d225" providerId="LiveId" clId="{28A034A9-DBAD-47CD-82B7-7E02ED6168B4}" dt="2024-03-05T08:43:24.847" v="4594" actId="478"/>
          <ac:spMkLst>
            <pc:docMk/>
            <pc:sldMk cId="3309279477" sldId="349"/>
            <ac:spMk id="12" creationId="{2988F718-2E30-7254-0FB2-DCC0D8026ADB}"/>
          </ac:spMkLst>
        </pc:spChg>
        <pc:spChg chg="add mod">
          <ac:chgData name="Aggy T" userId="f4dcf4db07e9d225" providerId="LiveId" clId="{28A034A9-DBAD-47CD-82B7-7E02ED6168B4}" dt="2024-03-05T08:43:25.238" v="4595"/>
          <ac:spMkLst>
            <pc:docMk/>
            <pc:sldMk cId="3309279477" sldId="349"/>
            <ac:spMk id="14" creationId="{F85D1C04-1E75-105C-E94E-1A33E0FB3B62}"/>
          </ac:spMkLst>
        </pc:spChg>
        <pc:grpChg chg="add del mod">
          <ac:chgData name="Aggy T" userId="f4dcf4db07e9d225" providerId="LiveId" clId="{28A034A9-DBAD-47CD-82B7-7E02ED6168B4}" dt="2024-03-05T01:02:56.843" v="4500" actId="478"/>
          <ac:grpSpMkLst>
            <pc:docMk/>
            <pc:sldMk cId="3309279477" sldId="349"/>
            <ac:grpSpMk id="7" creationId="{4192FDE7-ADA5-3DA0-8A1C-8EF0FEB4D564}"/>
          </ac:grpSpMkLst>
        </pc:grpChg>
        <pc:grpChg chg="mod">
          <ac:chgData name="Aggy T" userId="f4dcf4db07e9d225" providerId="LiveId" clId="{28A034A9-DBAD-47CD-82B7-7E02ED6168B4}" dt="2024-03-05T01:04:51.126" v="4514" actId="1076"/>
          <ac:grpSpMkLst>
            <pc:docMk/>
            <pc:sldMk cId="3309279477" sldId="349"/>
            <ac:grpSpMk id="13" creationId="{B22B7DE5-A4C4-D0E3-F55B-C520DACA10C9}"/>
          </ac:grpSpMkLst>
        </pc:grpChg>
        <pc:grpChg chg="del mod">
          <ac:chgData name="Aggy T" userId="f4dcf4db07e9d225" providerId="LiveId" clId="{28A034A9-DBAD-47CD-82B7-7E02ED6168B4}" dt="2024-03-05T01:04:42.362" v="4511" actId="478"/>
          <ac:grpSpMkLst>
            <pc:docMk/>
            <pc:sldMk cId="3309279477" sldId="349"/>
            <ac:grpSpMk id="14" creationId="{8F3A669F-D241-A31B-69A8-B1E041D87883}"/>
          </ac:grpSpMkLst>
        </pc:grpChg>
        <pc:picChg chg="mod">
          <ac:chgData name="Aggy T" userId="f4dcf4db07e9d225" providerId="LiveId" clId="{28A034A9-DBAD-47CD-82B7-7E02ED6168B4}" dt="2024-03-05T01:02:50.750" v="4498"/>
          <ac:picMkLst>
            <pc:docMk/>
            <pc:sldMk cId="3309279477" sldId="349"/>
            <ac:picMk id="11" creationId="{FB9501F3-7AC2-DD6B-F49B-7F087B5CD561}"/>
          </ac:picMkLst>
        </pc:picChg>
        <pc:picChg chg="del mod topLvl">
          <ac:chgData name="Aggy T" userId="f4dcf4db07e9d225" providerId="LiveId" clId="{28A034A9-DBAD-47CD-82B7-7E02ED6168B4}" dt="2024-03-05T01:04:42.362" v="4511" actId="478"/>
          <ac:picMkLst>
            <pc:docMk/>
            <pc:sldMk cId="3309279477" sldId="349"/>
            <ac:picMk id="12" creationId="{366C3B88-18C1-3FAD-7121-4CEBD3501D99}"/>
          </ac:picMkLst>
        </pc:picChg>
        <pc:picChg chg="add mod">
          <ac:chgData name="Aggy T" userId="f4dcf4db07e9d225" providerId="LiveId" clId="{28A034A9-DBAD-47CD-82B7-7E02ED6168B4}" dt="2024-03-05T01:04:53.817" v="4515" actId="1076"/>
          <ac:picMkLst>
            <pc:docMk/>
            <pc:sldMk cId="3309279477" sldId="349"/>
            <ac:picMk id="15" creationId="{66773319-FB8E-7707-C76C-2DAFA4201C32}"/>
          </ac:picMkLst>
        </pc:picChg>
      </pc:sldChg>
      <pc:sldMasterChg chg="setBg delSldLayout modSldLayout">
        <pc:chgData name="Aggy T" userId="f4dcf4db07e9d225" providerId="LiveId" clId="{28A034A9-DBAD-47CD-82B7-7E02ED6168B4}" dt="2024-03-05T00:31:06.553" v="4287" actId="47"/>
        <pc:sldMasterMkLst>
          <pc:docMk/>
          <pc:sldMasterMk cId="0" sldId="2147483648"/>
        </pc:sldMasterMkLst>
        <pc:sldLayoutChg chg="del setBg">
          <pc:chgData name="Aggy T" userId="f4dcf4db07e9d225" providerId="LiveId" clId="{28A034A9-DBAD-47CD-82B7-7E02ED6168B4}" dt="2024-03-05T00:31:06.553" v="4287" actId="47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6"/>
          </pc:sldLayoutMkLst>
        </pc:sldLayoutChg>
        <pc:sldLayoutChg chg="del setBg">
          <pc:chgData name="Aggy T" userId="f4dcf4db07e9d225" providerId="LiveId" clId="{28A034A9-DBAD-47CD-82B7-7E02ED6168B4}" dt="2024-03-04T22:31:45.978" v="67" actId="47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8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69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70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71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72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73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0" sldId="2147483674"/>
          </pc:sldLayoutMkLst>
        </pc:sldLayoutChg>
        <pc:sldLayoutChg chg="setBg">
          <pc:chgData name="Aggy T" userId="f4dcf4db07e9d225" providerId="LiveId" clId="{28A034A9-DBAD-47CD-82B7-7E02ED6168B4}" dt="2024-03-04T22:28:05.544" v="22"/>
          <pc:sldLayoutMkLst>
            <pc:docMk/>
            <pc:sldMasterMk cId="0" sldId="2147483648"/>
            <pc:sldLayoutMk cId="2909973682" sldId="2147483675"/>
          </pc:sldLayoutMkLst>
        </pc:sldLayoutChg>
      </pc:sldMasterChg>
    </pc:docChg>
  </pc:docChgLst>
  <pc:docChgLst>
    <pc:chgData name="Jacob Whitehouse" userId="7d661d7121ed2726" providerId="LiveId" clId="{76B9E0D8-3135-4C24-996E-EF26F0159236}"/>
    <pc:docChg chg="undo custSel addSld delSld modSld sldOrd">
      <pc:chgData name="Jacob Whitehouse" userId="7d661d7121ed2726" providerId="LiveId" clId="{76B9E0D8-3135-4C24-996E-EF26F0159236}" dt="2024-03-05T17:33:29.499" v="3855" actId="115"/>
      <pc:docMkLst>
        <pc:docMk/>
      </pc:docMkLst>
      <pc:sldChg chg="addSp modSp mod modAnim modNotesTx">
        <pc:chgData name="Jacob Whitehouse" userId="7d661d7121ed2726" providerId="LiveId" clId="{76B9E0D8-3135-4C24-996E-EF26F0159236}" dt="2024-03-04T07:34:52.829" v="538" actId="403"/>
        <pc:sldMkLst>
          <pc:docMk/>
          <pc:sldMk cId="3399528618" sldId="320"/>
        </pc:sldMkLst>
        <pc:spChg chg="add mod">
          <ac:chgData name="Jacob Whitehouse" userId="7d661d7121ed2726" providerId="LiveId" clId="{76B9E0D8-3135-4C24-996E-EF26F0159236}" dt="2024-03-04T07:34:52.829" v="538" actId="403"/>
          <ac:spMkLst>
            <pc:docMk/>
            <pc:sldMk cId="3399528618" sldId="320"/>
            <ac:spMk id="2" creationId="{019D662B-0D98-897B-F57C-44E7F369149E}"/>
          </ac:spMkLst>
        </pc:spChg>
        <pc:spChg chg="mod">
          <ac:chgData name="Jacob Whitehouse" userId="7d661d7121ed2726" providerId="LiveId" clId="{76B9E0D8-3135-4C24-996E-EF26F0159236}" dt="2024-03-04T07:30:06.002" v="521" actId="20577"/>
          <ac:spMkLst>
            <pc:docMk/>
            <pc:sldMk cId="3399528618" sldId="320"/>
            <ac:spMk id="4" creationId="{4B13AABD-89B4-6AD0-182C-BFF0607BB11D}"/>
          </ac:spMkLst>
        </pc:spChg>
        <pc:spChg chg="add mod">
          <ac:chgData name="Jacob Whitehouse" userId="7d661d7121ed2726" providerId="LiveId" clId="{76B9E0D8-3135-4C24-996E-EF26F0159236}" dt="2024-03-04T07:28:26.241" v="449" actId="1076"/>
          <ac:spMkLst>
            <pc:docMk/>
            <pc:sldMk cId="3399528618" sldId="320"/>
            <ac:spMk id="5" creationId="{522896E7-B650-7617-6BEF-7BBA77B97C82}"/>
          </ac:spMkLst>
        </pc:spChg>
        <pc:spChg chg="add mod">
          <ac:chgData name="Jacob Whitehouse" userId="7d661d7121ed2726" providerId="LiveId" clId="{76B9E0D8-3135-4C24-996E-EF26F0159236}" dt="2024-03-04T07:28:08.852" v="447" actId="1076"/>
          <ac:spMkLst>
            <pc:docMk/>
            <pc:sldMk cId="3399528618" sldId="320"/>
            <ac:spMk id="6" creationId="{2809C56F-5D9C-EFD5-7BF9-E04264602422}"/>
          </ac:spMkLst>
        </pc:spChg>
        <pc:spChg chg="add mod">
          <ac:chgData name="Jacob Whitehouse" userId="7d661d7121ed2726" providerId="LiveId" clId="{76B9E0D8-3135-4C24-996E-EF26F0159236}" dt="2024-03-04T07:18:15.832" v="309" actId="113"/>
          <ac:spMkLst>
            <pc:docMk/>
            <pc:sldMk cId="3399528618" sldId="320"/>
            <ac:spMk id="7" creationId="{B0969C46-853C-E922-5523-F0503EBC1BDD}"/>
          </ac:spMkLst>
        </pc:spChg>
        <pc:spChg chg="add mod">
          <ac:chgData name="Jacob Whitehouse" userId="7d661d7121ed2726" providerId="LiveId" clId="{76B9E0D8-3135-4C24-996E-EF26F0159236}" dt="2024-03-04T07:24:14.896" v="329" actId="1076"/>
          <ac:spMkLst>
            <pc:docMk/>
            <pc:sldMk cId="3399528618" sldId="320"/>
            <ac:spMk id="8" creationId="{96E6438F-3C21-64C3-DEAB-53F39C3921A1}"/>
          </ac:spMkLst>
        </pc:spChg>
        <pc:spChg chg="add mod ord">
          <ac:chgData name="Jacob Whitehouse" userId="7d661d7121ed2726" providerId="LiveId" clId="{76B9E0D8-3135-4C24-996E-EF26F0159236}" dt="2024-03-04T07:26:10.981" v="350" actId="1076"/>
          <ac:spMkLst>
            <pc:docMk/>
            <pc:sldMk cId="3399528618" sldId="320"/>
            <ac:spMk id="9" creationId="{F9380935-6540-B061-8F71-BA4C5994642F}"/>
          </ac:spMkLst>
        </pc:spChg>
        <pc:spChg chg="add mod">
          <ac:chgData name="Jacob Whitehouse" userId="7d661d7121ed2726" providerId="LiveId" clId="{76B9E0D8-3135-4C24-996E-EF26F0159236}" dt="2024-03-04T07:24:43.720" v="338" actId="207"/>
          <ac:spMkLst>
            <pc:docMk/>
            <pc:sldMk cId="3399528618" sldId="320"/>
            <ac:spMk id="10" creationId="{1F6F8EC0-4D8E-EB07-7CBE-37C89BB37950}"/>
          </ac:spMkLst>
        </pc:spChg>
        <pc:spChg chg="add mod">
          <ac:chgData name="Jacob Whitehouse" userId="7d661d7121ed2726" providerId="LiveId" clId="{76B9E0D8-3135-4C24-996E-EF26F0159236}" dt="2024-03-04T07:29:22.576" v="457" actId="1076"/>
          <ac:spMkLst>
            <pc:docMk/>
            <pc:sldMk cId="3399528618" sldId="320"/>
            <ac:spMk id="11" creationId="{1D9ECA81-D455-FA83-BFAD-612451279C33}"/>
          </ac:spMkLst>
        </pc:spChg>
        <pc:spChg chg="add mod">
          <ac:chgData name="Jacob Whitehouse" userId="7d661d7121ed2726" providerId="LiveId" clId="{76B9E0D8-3135-4C24-996E-EF26F0159236}" dt="2024-03-04T07:29:28.283" v="458" actId="1076"/>
          <ac:spMkLst>
            <pc:docMk/>
            <pc:sldMk cId="3399528618" sldId="320"/>
            <ac:spMk id="12" creationId="{89AC75C8-E72A-B3ED-8DF4-EFE406B23F8C}"/>
          </ac:spMkLst>
        </pc:spChg>
      </pc:sldChg>
      <pc:sldChg chg="addSp delSp modSp new mod modAnim modNotesTx">
        <pc:chgData name="Jacob Whitehouse" userId="7d661d7121ed2726" providerId="LiveId" clId="{76B9E0D8-3135-4C24-996E-EF26F0159236}" dt="2024-03-05T00:38:25.075" v="3275" actId="20577"/>
        <pc:sldMkLst>
          <pc:docMk/>
          <pc:sldMk cId="3936377727" sldId="321"/>
        </pc:sldMkLst>
        <pc:spChg chg="add del">
          <ac:chgData name="Jacob Whitehouse" userId="7d661d7121ed2726" providerId="LiveId" clId="{76B9E0D8-3135-4C24-996E-EF26F0159236}" dt="2024-03-04T07:35:01.854" v="539" actId="478"/>
          <ac:spMkLst>
            <pc:docMk/>
            <pc:sldMk cId="3936377727" sldId="321"/>
            <ac:spMk id="2" creationId="{AF7BDF59-37F8-9261-1D50-6ADEB1FF38C1}"/>
          </ac:spMkLst>
        </pc:spChg>
        <pc:spChg chg="mod">
          <ac:chgData name="Jacob Whitehouse" userId="7d661d7121ed2726" providerId="LiveId" clId="{76B9E0D8-3135-4C24-996E-EF26F0159236}" dt="2024-03-04T07:34:21.150" v="528" actId="20577"/>
          <ac:spMkLst>
            <pc:docMk/>
            <pc:sldMk cId="3936377727" sldId="321"/>
            <ac:spMk id="3" creationId="{EBBA1D3A-65CC-BC54-8A93-25EEB0937141}"/>
          </ac:spMkLst>
        </pc:spChg>
        <pc:spChg chg="mod">
          <ac:chgData name="Jacob Whitehouse" userId="7d661d7121ed2726" providerId="LiveId" clId="{76B9E0D8-3135-4C24-996E-EF26F0159236}" dt="2024-03-04T07:34:23.175" v="532" actId="20577"/>
          <ac:spMkLst>
            <pc:docMk/>
            <pc:sldMk cId="3936377727" sldId="321"/>
            <ac:spMk id="4" creationId="{EEAEF9D8-F92D-F4C0-9F11-13115FAF0AEF}"/>
          </ac:spMkLst>
        </pc:spChg>
        <pc:spChg chg="add mod">
          <ac:chgData name="Jacob Whitehouse" userId="7d661d7121ed2726" providerId="LiveId" clId="{76B9E0D8-3135-4C24-996E-EF26F0159236}" dt="2024-03-04T07:53:03.193" v="724" actId="1076"/>
          <ac:spMkLst>
            <pc:docMk/>
            <pc:sldMk cId="3936377727" sldId="321"/>
            <ac:spMk id="5" creationId="{4B5ACA6E-51D1-6BEC-FA9D-C500AA154F72}"/>
          </ac:spMkLst>
        </pc:spChg>
        <pc:spChg chg="add del mod">
          <ac:chgData name="Jacob Whitehouse" userId="7d661d7121ed2726" providerId="LiveId" clId="{76B9E0D8-3135-4C24-996E-EF26F0159236}" dt="2024-03-04T07:40:49.927" v="629" actId="478"/>
          <ac:spMkLst>
            <pc:docMk/>
            <pc:sldMk cId="3936377727" sldId="321"/>
            <ac:spMk id="6" creationId="{3AD25C75-77E0-EB97-89BE-5CCD3279D605}"/>
          </ac:spMkLst>
        </pc:spChg>
        <pc:spChg chg="add del mod">
          <ac:chgData name="Jacob Whitehouse" userId="7d661d7121ed2726" providerId="LiveId" clId="{76B9E0D8-3135-4C24-996E-EF26F0159236}" dt="2024-03-04T07:41:13.576" v="633" actId="478"/>
          <ac:spMkLst>
            <pc:docMk/>
            <pc:sldMk cId="3936377727" sldId="321"/>
            <ac:spMk id="7" creationId="{116DE2C6-D690-E63C-802A-2E6FCBBB9CD1}"/>
          </ac:spMkLst>
        </pc:spChg>
        <pc:spChg chg="add mod">
          <ac:chgData name="Jacob Whitehouse" userId="7d661d7121ed2726" providerId="LiveId" clId="{76B9E0D8-3135-4C24-996E-EF26F0159236}" dt="2024-03-04T07:53:10.721" v="725" actId="1076"/>
          <ac:spMkLst>
            <pc:docMk/>
            <pc:sldMk cId="3936377727" sldId="321"/>
            <ac:spMk id="8" creationId="{52315943-9E65-9A03-F029-E791C367B0C2}"/>
          </ac:spMkLst>
        </pc:spChg>
        <pc:spChg chg="add mod">
          <ac:chgData name="Jacob Whitehouse" userId="7d661d7121ed2726" providerId="LiveId" clId="{76B9E0D8-3135-4C24-996E-EF26F0159236}" dt="2024-03-04T07:52:45.541" v="721" actId="1076"/>
          <ac:spMkLst>
            <pc:docMk/>
            <pc:sldMk cId="3936377727" sldId="321"/>
            <ac:spMk id="9" creationId="{4AB07E8A-FD54-558F-8B2F-C5F639CE2280}"/>
          </ac:spMkLst>
        </pc:spChg>
        <pc:spChg chg="add del mod">
          <ac:chgData name="Jacob Whitehouse" userId="7d661d7121ed2726" providerId="LiveId" clId="{76B9E0D8-3135-4C24-996E-EF26F0159236}" dt="2024-03-04T07:50:02.312" v="678" actId="478"/>
          <ac:spMkLst>
            <pc:docMk/>
            <pc:sldMk cId="3936377727" sldId="321"/>
            <ac:spMk id="12" creationId="{3336D2B1-CF0F-F891-E210-827427B523D8}"/>
          </ac:spMkLst>
        </pc:spChg>
        <pc:spChg chg="add del mod">
          <ac:chgData name="Jacob Whitehouse" userId="7d661d7121ed2726" providerId="LiveId" clId="{76B9E0D8-3135-4C24-996E-EF26F0159236}" dt="2024-03-04T07:50:03.661" v="679" actId="478"/>
          <ac:spMkLst>
            <pc:docMk/>
            <pc:sldMk cId="3936377727" sldId="321"/>
            <ac:spMk id="13" creationId="{78DA8AA8-D112-DCAD-FAA3-94F171A0940F}"/>
          </ac:spMkLst>
        </pc:spChg>
        <pc:spChg chg="add del mod">
          <ac:chgData name="Jacob Whitehouse" userId="7d661d7121ed2726" providerId="LiveId" clId="{76B9E0D8-3135-4C24-996E-EF26F0159236}" dt="2024-03-04T07:50:12.065" v="685" actId="478"/>
          <ac:spMkLst>
            <pc:docMk/>
            <pc:sldMk cId="3936377727" sldId="321"/>
            <ac:spMk id="14" creationId="{EFE7C76F-35D0-0476-B6BF-CF3C390A210A}"/>
          </ac:spMkLst>
        </pc:spChg>
        <pc:grpChg chg="add del mod">
          <ac:chgData name="Jacob Whitehouse" userId="7d661d7121ed2726" providerId="LiveId" clId="{76B9E0D8-3135-4C24-996E-EF26F0159236}" dt="2024-03-04T07:50:13.707" v="686" actId="478"/>
          <ac:grpSpMkLst>
            <pc:docMk/>
            <pc:sldMk cId="3936377727" sldId="321"/>
            <ac:grpSpMk id="10" creationId="{CD4D0B2D-0196-E3E8-1D80-9867B56B92A6}"/>
          </ac:grpSpMkLst>
        </pc:grpChg>
        <pc:picChg chg="add mod topLvl modCrop">
          <ac:chgData name="Jacob Whitehouse" userId="7d661d7121ed2726" providerId="LiveId" clId="{76B9E0D8-3135-4C24-996E-EF26F0159236}" dt="2024-03-04T07:53:33.731" v="728" actId="1076"/>
          <ac:picMkLst>
            <pc:docMk/>
            <pc:sldMk cId="3936377727" sldId="321"/>
            <ac:picMk id="11" creationId="{C4ADB793-FCE6-F5C2-01F2-F900B966A713}"/>
          </ac:picMkLst>
        </pc:picChg>
        <pc:picChg chg="add mod">
          <ac:chgData name="Jacob Whitehouse" userId="7d661d7121ed2726" providerId="LiveId" clId="{76B9E0D8-3135-4C24-996E-EF26F0159236}" dt="2024-03-04T07:53:53.482" v="732" actId="1076"/>
          <ac:picMkLst>
            <pc:docMk/>
            <pc:sldMk cId="3936377727" sldId="321"/>
            <ac:picMk id="1026" creationId="{BEEC9483-D365-3973-1BD5-40B8999DD7AE}"/>
          </ac:picMkLst>
        </pc:picChg>
        <pc:picChg chg="add mod">
          <ac:chgData name="Jacob Whitehouse" userId="7d661d7121ed2726" providerId="LiveId" clId="{76B9E0D8-3135-4C24-996E-EF26F0159236}" dt="2024-03-04T07:53:37.565" v="729" actId="1076"/>
          <ac:picMkLst>
            <pc:docMk/>
            <pc:sldMk cId="3936377727" sldId="321"/>
            <ac:picMk id="1028" creationId="{7BF81E53-1F9F-A0A9-E922-3A126AC7C86C}"/>
          </ac:picMkLst>
        </pc:picChg>
        <pc:cxnChg chg="add del mod">
          <ac:chgData name="Jacob Whitehouse" userId="7d661d7121ed2726" providerId="LiveId" clId="{76B9E0D8-3135-4C24-996E-EF26F0159236}" dt="2024-03-04T07:50:07.860" v="682" actId="478"/>
          <ac:cxnSpMkLst>
            <pc:docMk/>
            <pc:sldMk cId="3936377727" sldId="321"/>
            <ac:cxnSpMk id="15" creationId="{BC60862F-6462-A264-7D7C-B73ECF3EFC61}"/>
          </ac:cxnSpMkLst>
        </pc:cxnChg>
        <pc:cxnChg chg="add del mod">
          <ac:chgData name="Jacob Whitehouse" userId="7d661d7121ed2726" providerId="LiveId" clId="{76B9E0D8-3135-4C24-996E-EF26F0159236}" dt="2024-03-04T07:50:00.775" v="677" actId="478"/>
          <ac:cxnSpMkLst>
            <pc:docMk/>
            <pc:sldMk cId="3936377727" sldId="321"/>
            <ac:cxnSpMk id="16" creationId="{5778F332-C762-A7DC-F01B-C798526687F8}"/>
          </ac:cxnSpMkLst>
        </pc:cxnChg>
        <pc:cxnChg chg="add del mod topLvl">
          <ac:chgData name="Jacob Whitehouse" userId="7d661d7121ed2726" providerId="LiveId" clId="{76B9E0D8-3135-4C24-996E-EF26F0159236}" dt="2024-03-04T07:50:13.707" v="686" actId="478"/>
          <ac:cxnSpMkLst>
            <pc:docMk/>
            <pc:sldMk cId="3936377727" sldId="321"/>
            <ac:cxnSpMk id="17" creationId="{B674E0E1-235F-0449-E520-ABABB848CAE6}"/>
          </ac:cxnSpMkLst>
        </pc:cxnChg>
      </pc:sldChg>
      <pc:sldChg chg="addSp delSp modSp new del mod">
        <pc:chgData name="Jacob Whitehouse" userId="7d661d7121ed2726" providerId="LiveId" clId="{76B9E0D8-3135-4C24-996E-EF26F0159236}" dt="2024-03-04T23:38:24.937" v="3219" actId="47"/>
        <pc:sldMkLst>
          <pc:docMk/>
          <pc:sldMk cId="3868147312" sldId="322"/>
        </pc:sldMkLst>
        <pc:spChg chg="del mod">
          <ac:chgData name="Jacob Whitehouse" userId="7d661d7121ed2726" providerId="LiveId" clId="{76B9E0D8-3135-4C24-996E-EF26F0159236}" dt="2024-03-04T08:29:26.867" v="1439" actId="478"/>
          <ac:spMkLst>
            <pc:docMk/>
            <pc:sldMk cId="3868147312" sldId="322"/>
            <ac:spMk id="2" creationId="{E5BDA680-F3FB-6BCD-B685-F1AE31B56972}"/>
          </ac:spMkLst>
        </pc:spChg>
        <pc:spChg chg="mod">
          <ac:chgData name="Jacob Whitehouse" userId="7d661d7121ed2726" providerId="LiveId" clId="{76B9E0D8-3135-4C24-996E-EF26F0159236}" dt="2024-03-04T08:12:56.298" v="791" actId="20577"/>
          <ac:spMkLst>
            <pc:docMk/>
            <pc:sldMk cId="3868147312" sldId="322"/>
            <ac:spMk id="3" creationId="{432A73D6-1A2F-BF63-9FC8-80DB5674D87A}"/>
          </ac:spMkLst>
        </pc:spChg>
        <pc:spChg chg="mod">
          <ac:chgData name="Jacob Whitehouse" userId="7d661d7121ed2726" providerId="LiveId" clId="{76B9E0D8-3135-4C24-996E-EF26F0159236}" dt="2024-03-04T08:32:57.538" v="1639" actId="20577"/>
          <ac:spMkLst>
            <pc:docMk/>
            <pc:sldMk cId="3868147312" sldId="322"/>
            <ac:spMk id="4" creationId="{6F1C2EC9-4FD7-F4EB-6EA1-23C4DB74C0EB}"/>
          </ac:spMkLst>
        </pc:spChg>
        <pc:spChg chg="add mod">
          <ac:chgData name="Jacob Whitehouse" userId="7d661d7121ed2726" providerId="LiveId" clId="{76B9E0D8-3135-4C24-996E-EF26F0159236}" dt="2024-03-04T08:43:35.691" v="1771" actId="20577"/>
          <ac:spMkLst>
            <pc:docMk/>
            <pc:sldMk cId="3868147312" sldId="322"/>
            <ac:spMk id="6" creationId="{73CD8843-6067-69E8-54DF-21CBA0792DA6}"/>
          </ac:spMkLst>
        </pc:spChg>
        <pc:spChg chg="add mod">
          <ac:chgData name="Jacob Whitehouse" userId="7d661d7121ed2726" providerId="LiveId" clId="{76B9E0D8-3135-4C24-996E-EF26F0159236}" dt="2024-03-04T08:43:43.074" v="1799" actId="1035"/>
          <ac:spMkLst>
            <pc:docMk/>
            <pc:sldMk cId="3868147312" sldId="322"/>
            <ac:spMk id="11" creationId="{35796E50-E275-D14B-A920-F327D4E1BE8A}"/>
          </ac:spMkLst>
        </pc:spChg>
        <pc:picChg chg="add mod modCrop">
          <ac:chgData name="Jacob Whitehouse" userId="7d661d7121ed2726" providerId="LiveId" clId="{76B9E0D8-3135-4C24-996E-EF26F0159236}" dt="2024-03-04T08:43:43.074" v="1799" actId="1035"/>
          <ac:picMkLst>
            <pc:docMk/>
            <pc:sldMk cId="3868147312" sldId="322"/>
            <ac:picMk id="7" creationId="{818CC043-7C30-5622-3A72-72783343881C}"/>
          </ac:picMkLst>
        </pc:picChg>
        <pc:picChg chg="add mod modCrop">
          <ac:chgData name="Jacob Whitehouse" userId="7d661d7121ed2726" providerId="LiveId" clId="{76B9E0D8-3135-4C24-996E-EF26F0159236}" dt="2024-03-04T08:43:43.074" v="1799" actId="1035"/>
          <ac:picMkLst>
            <pc:docMk/>
            <pc:sldMk cId="3868147312" sldId="322"/>
            <ac:picMk id="8" creationId="{311AA816-84D0-45AD-8846-C2343A69CD1C}"/>
          </ac:picMkLst>
        </pc:picChg>
        <pc:picChg chg="add mod modCrop">
          <ac:chgData name="Jacob Whitehouse" userId="7d661d7121ed2726" providerId="LiveId" clId="{76B9E0D8-3135-4C24-996E-EF26F0159236}" dt="2024-03-04T08:43:43.074" v="1799" actId="1035"/>
          <ac:picMkLst>
            <pc:docMk/>
            <pc:sldMk cId="3868147312" sldId="322"/>
            <ac:picMk id="9" creationId="{44B554E5-9620-0569-6FE2-18568AC7A2D3}"/>
          </ac:picMkLst>
        </pc:picChg>
        <pc:picChg chg="add mod modCrop">
          <ac:chgData name="Jacob Whitehouse" userId="7d661d7121ed2726" providerId="LiveId" clId="{76B9E0D8-3135-4C24-996E-EF26F0159236}" dt="2024-03-04T08:43:43.074" v="1799" actId="1035"/>
          <ac:picMkLst>
            <pc:docMk/>
            <pc:sldMk cId="3868147312" sldId="322"/>
            <ac:picMk id="10" creationId="{FE17C440-A816-F48A-7104-3E7001B0B794}"/>
          </ac:picMkLst>
        </pc:picChg>
        <pc:picChg chg="add mod">
          <ac:chgData name="Jacob Whitehouse" userId="7d661d7121ed2726" providerId="LiveId" clId="{76B9E0D8-3135-4C24-996E-EF26F0159236}" dt="2024-03-04T08:43:43.074" v="1799" actId="1035"/>
          <ac:picMkLst>
            <pc:docMk/>
            <pc:sldMk cId="3868147312" sldId="322"/>
            <ac:picMk id="3074" creationId="{50F761A6-ECDD-6B75-7C7F-499DD4B4AE13}"/>
          </ac:picMkLst>
        </pc:picChg>
      </pc:sldChg>
      <pc:sldChg chg="addSp delSp modSp new mod modTransition modAnim">
        <pc:chgData name="Jacob Whitehouse" userId="7d661d7121ed2726" providerId="LiveId" clId="{76B9E0D8-3135-4C24-996E-EF26F0159236}" dt="2024-03-05T05:17:23.017" v="3667"/>
        <pc:sldMkLst>
          <pc:docMk/>
          <pc:sldMk cId="1224341655" sldId="323"/>
        </pc:sldMkLst>
        <pc:spChg chg="del mod">
          <ac:chgData name="Jacob Whitehouse" userId="7d661d7121ed2726" providerId="LiveId" clId="{76B9E0D8-3135-4C24-996E-EF26F0159236}" dt="2024-03-04T08:22:37.660" v="1161" actId="478"/>
          <ac:spMkLst>
            <pc:docMk/>
            <pc:sldMk cId="1224341655" sldId="323"/>
            <ac:spMk id="2" creationId="{BC653E4A-1577-8AC8-4A17-C61E4063254E}"/>
          </ac:spMkLst>
        </pc:spChg>
        <pc:spChg chg="mod">
          <ac:chgData name="Jacob Whitehouse" userId="7d661d7121ed2726" providerId="LiveId" clId="{76B9E0D8-3135-4C24-996E-EF26F0159236}" dt="2024-03-04T08:14:00.338" v="840" actId="20577"/>
          <ac:spMkLst>
            <pc:docMk/>
            <pc:sldMk cId="1224341655" sldId="323"/>
            <ac:spMk id="3" creationId="{7EEF41A9-99AD-D6E6-9A23-6C27EA6DB9A8}"/>
          </ac:spMkLst>
        </pc:spChg>
        <pc:spChg chg="mod">
          <ac:chgData name="Jacob Whitehouse" userId="7d661d7121ed2726" providerId="LiveId" clId="{76B9E0D8-3135-4C24-996E-EF26F0159236}" dt="2024-03-04T08:14:03.478" v="850" actId="20577"/>
          <ac:spMkLst>
            <pc:docMk/>
            <pc:sldMk cId="1224341655" sldId="323"/>
            <ac:spMk id="4" creationId="{AE221BE0-E2EA-5BD8-B4E4-1107FD0D2DD6}"/>
          </ac:spMkLst>
        </pc:spChg>
        <pc:spChg chg="add mod topLvl">
          <ac:chgData name="Jacob Whitehouse" userId="7d661d7121ed2726" providerId="LiveId" clId="{76B9E0D8-3135-4C24-996E-EF26F0159236}" dt="2024-03-05T05:11:46.767" v="3423" actId="165"/>
          <ac:spMkLst>
            <pc:docMk/>
            <pc:sldMk cId="1224341655" sldId="323"/>
            <ac:spMk id="5" creationId="{E80E9CD2-D514-715A-35AE-65FB332D3434}"/>
          </ac:spMkLst>
        </pc:spChg>
        <pc:spChg chg="add mod topLvl">
          <ac:chgData name="Jacob Whitehouse" userId="7d661d7121ed2726" providerId="LiveId" clId="{76B9E0D8-3135-4C24-996E-EF26F0159236}" dt="2024-03-05T05:11:46.767" v="3423" actId="165"/>
          <ac:spMkLst>
            <pc:docMk/>
            <pc:sldMk cId="1224341655" sldId="323"/>
            <ac:spMk id="6" creationId="{8CC3796C-7594-276C-D6FA-C75626C7F79C}"/>
          </ac:spMkLst>
        </pc:spChg>
        <pc:spChg chg="add mod topLvl">
          <ac:chgData name="Jacob Whitehouse" userId="7d661d7121ed2726" providerId="LiveId" clId="{76B9E0D8-3135-4C24-996E-EF26F0159236}" dt="2024-03-05T05:11:46.767" v="3423" actId="165"/>
          <ac:spMkLst>
            <pc:docMk/>
            <pc:sldMk cId="1224341655" sldId="323"/>
            <ac:spMk id="7" creationId="{0E9A7AB8-86B4-98CA-112C-FEC6C2F4712C}"/>
          </ac:spMkLst>
        </pc:spChg>
        <pc:spChg chg="add del mod">
          <ac:chgData name="Jacob Whitehouse" userId="7d661d7121ed2726" providerId="LiveId" clId="{76B9E0D8-3135-4C24-996E-EF26F0159236}" dt="2024-03-04T08:22:39.905" v="1162" actId="478"/>
          <ac:spMkLst>
            <pc:docMk/>
            <pc:sldMk cId="1224341655" sldId="323"/>
            <ac:spMk id="9" creationId="{ED77224D-86CE-17D5-9784-FB649DC78E51}"/>
          </ac:spMkLst>
        </pc:spChg>
        <pc:grpChg chg="del">
          <ac:chgData name="Jacob Whitehouse" userId="7d661d7121ed2726" providerId="LiveId" clId="{76B9E0D8-3135-4C24-996E-EF26F0159236}" dt="2024-03-05T05:11:46.767" v="3423" actId="165"/>
          <ac:grpSpMkLst>
            <pc:docMk/>
            <pc:sldMk cId="1224341655" sldId="323"/>
            <ac:grpSpMk id="2" creationId="{787A0124-7859-570A-E285-93082FBFFFC3}"/>
          </ac:grpSpMkLst>
        </pc:grpChg>
        <pc:picChg chg="add mod topLvl">
          <ac:chgData name="Jacob Whitehouse" userId="7d661d7121ed2726" providerId="LiveId" clId="{76B9E0D8-3135-4C24-996E-EF26F0159236}" dt="2024-03-05T05:11:46.767" v="3423" actId="165"/>
          <ac:picMkLst>
            <pc:docMk/>
            <pc:sldMk cId="1224341655" sldId="323"/>
            <ac:picMk id="2050" creationId="{FF2BF949-61C6-061A-2DAC-AE9C7D455F79}"/>
          </ac:picMkLst>
        </pc:picChg>
      </pc:sldChg>
      <pc:sldChg chg="new">
        <pc:chgData name="Jacob Whitehouse" userId="7d661d7121ed2726" providerId="LiveId" clId="{76B9E0D8-3135-4C24-996E-EF26F0159236}" dt="2024-03-04T08:21:56.899" v="1159" actId="680"/>
        <pc:sldMkLst>
          <pc:docMk/>
          <pc:sldMk cId="2116650939" sldId="324"/>
        </pc:sldMkLst>
      </pc:sldChg>
      <pc:sldChg chg="add del modTransition">
        <pc:chgData name="Jacob Whitehouse" userId="7d661d7121ed2726" providerId="LiveId" clId="{76B9E0D8-3135-4C24-996E-EF26F0159236}" dt="2024-03-05T05:14:30.149" v="3550" actId="2696"/>
        <pc:sldMkLst>
          <pc:docMk/>
          <pc:sldMk cId="2739045842" sldId="325"/>
        </pc:sldMkLst>
      </pc:sldChg>
      <pc:sldChg chg="addSp delSp modSp add del mod">
        <pc:chgData name="Jacob Whitehouse" userId="7d661d7121ed2726" providerId="LiveId" clId="{76B9E0D8-3135-4C24-996E-EF26F0159236}" dt="2024-03-04T23:45:24.988" v="3251" actId="2696"/>
        <pc:sldMkLst>
          <pc:docMk/>
          <pc:sldMk cId="3339077260" sldId="326"/>
        </pc:sldMkLst>
        <pc:spChg chg="mod">
          <ac:chgData name="Jacob Whitehouse" userId="7d661d7121ed2726" providerId="LiveId" clId="{76B9E0D8-3135-4C24-996E-EF26F0159236}" dt="2024-03-04T08:44:11.015" v="1805" actId="20577"/>
          <ac:spMkLst>
            <pc:docMk/>
            <pc:sldMk cId="3339077260" sldId="326"/>
            <ac:spMk id="4" creationId="{D1A04BD1-3C75-9E4E-6CDD-AA41EF8ABA91}"/>
          </ac:spMkLst>
        </pc:spChg>
        <pc:spChg chg="mod">
          <ac:chgData name="Jacob Whitehouse" userId="7d661d7121ed2726" providerId="LiveId" clId="{76B9E0D8-3135-4C24-996E-EF26F0159236}" dt="2024-03-04T08:44:37.747" v="1911" actId="20577"/>
          <ac:spMkLst>
            <pc:docMk/>
            <pc:sldMk cId="3339077260" sldId="326"/>
            <ac:spMk id="6" creationId="{08FE184A-2681-249C-DE19-3425E48DE85F}"/>
          </ac:spMkLst>
        </pc:spChg>
        <pc:spChg chg="del">
          <ac:chgData name="Jacob Whitehouse" userId="7d661d7121ed2726" providerId="LiveId" clId="{76B9E0D8-3135-4C24-996E-EF26F0159236}" dt="2024-03-04T08:45:10.497" v="1913" actId="478"/>
          <ac:spMkLst>
            <pc:docMk/>
            <pc:sldMk cId="3339077260" sldId="326"/>
            <ac:spMk id="11" creationId="{29401274-4074-6690-AB94-833EE3AA540E}"/>
          </ac:spMkLst>
        </pc:spChg>
        <pc:picChg chg="add mod">
          <ac:chgData name="Jacob Whitehouse" userId="7d661d7121ed2726" providerId="LiveId" clId="{76B9E0D8-3135-4C24-996E-EF26F0159236}" dt="2024-03-04T23:39:08.441" v="3224"/>
          <ac:picMkLst>
            <pc:docMk/>
            <pc:sldMk cId="3339077260" sldId="326"/>
            <ac:picMk id="5" creationId="{1BBCC082-759A-7C7B-231D-04EE64CA852A}"/>
          </ac:picMkLst>
        </pc:picChg>
        <pc:picChg chg="mod">
          <ac:chgData name="Jacob Whitehouse" userId="7d661d7121ed2726" providerId="LiveId" clId="{76B9E0D8-3135-4C24-996E-EF26F0159236}" dt="2024-03-04T08:48:52.159" v="1972" actId="1076"/>
          <ac:picMkLst>
            <pc:docMk/>
            <pc:sldMk cId="3339077260" sldId="326"/>
            <ac:picMk id="7" creationId="{2E4FF734-BBFE-E024-2BA3-26074AAB8759}"/>
          </ac:picMkLst>
        </pc:picChg>
        <pc:picChg chg="mod">
          <ac:chgData name="Jacob Whitehouse" userId="7d661d7121ed2726" providerId="LiveId" clId="{76B9E0D8-3135-4C24-996E-EF26F0159236}" dt="2024-03-04T08:48:48.306" v="1971" actId="1076"/>
          <ac:picMkLst>
            <pc:docMk/>
            <pc:sldMk cId="3339077260" sldId="326"/>
            <ac:picMk id="8" creationId="{1E25AD8A-C11A-5218-0F2F-E8FD1CD300B3}"/>
          </ac:picMkLst>
        </pc:picChg>
        <pc:picChg chg="mod">
          <ac:chgData name="Jacob Whitehouse" userId="7d661d7121ed2726" providerId="LiveId" clId="{76B9E0D8-3135-4C24-996E-EF26F0159236}" dt="2024-03-04T08:48:36.594" v="1968" actId="1076"/>
          <ac:picMkLst>
            <pc:docMk/>
            <pc:sldMk cId="3339077260" sldId="326"/>
            <ac:picMk id="9" creationId="{5D9C106E-EFCD-3F32-887E-5173FEA32B49}"/>
          </ac:picMkLst>
        </pc:picChg>
        <pc:picChg chg="mod">
          <ac:chgData name="Jacob Whitehouse" userId="7d661d7121ed2726" providerId="LiveId" clId="{76B9E0D8-3135-4C24-996E-EF26F0159236}" dt="2024-03-04T08:48:39.821" v="1969" actId="1076"/>
          <ac:picMkLst>
            <pc:docMk/>
            <pc:sldMk cId="3339077260" sldId="326"/>
            <ac:picMk id="10" creationId="{F047D540-AB42-6E09-8D95-2A0DD62A2D7F}"/>
          </ac:picMkLst>
        </pc:picChg>
        <pc:picChg chg="del">
          <ac:chgData name="Jacob Whitehouse" userId="7d661d7121ed2726" providerId="LiveId" clId="{76B9E0D8-3135-4C24-996E-EF26F0159236}" dt="2024-03-04T08:45:09.785" v="1912" actId="478"/>
          <ac:picMkLst>
            <pc:docMk/>
            <pc:sldMk cId="3339077260" sldId="326"/>
            <ac:picMk id="3074" creationId="{9D36B367-98FE-1389-C1E7-3740291EBAE5}"/>
          </ac:picMkLst>
        </pc:picChg>
        <pc:picChg chg="add mod">
          <ac:chgData name="Jacob Whitehouse" userId="7d661d7121ed2726" providerId="LiveId" clId="{76B9E0D8-3135-4C24-996E-EF26F0159236}" dt="2024-03-04T08:48:26.194" v="1967" actId="1076"/>
          <ac:picMkLst>
            <pc:docMk/>
            <pc:sldMk cId="3339077260" sldId="326"/>
            <ac:picMk id="4098" creationId="{4B366082-B33E-53D0-C1B3-C0010E5D3101}"/>
          </ac:picMkLst>
        </pc:picChg>
      </pc:sldChg>
      <pc:sldChg chg="addSp delSp modSp add del mod ord">
        <pc:chgData name="Jacob Whitehouse" userId="7d661d7121ed2726" providerId="LiveId" clId="{76B9E0D8-3135-4C24-996E-EF26F0159236}" dt="2024-03-04T23:38:24.937" v="3219" actId="47"/>
        <pc:sldMkLst>
          <pc:docMk/>
          <pc:sldMk cId="2478934808" sldId="327"/>
        </pc:sldMkLst>
        <pc:spChg chg="mod">
          <ac:chgData name="Jacob Whitehouse" userId="7d661d7121ed2726" providerId="LiveId" clId="{76B9E0D8-3135-4C24-996E-EF26F0159236}" dt="2024-03-04T09:09:47.447" v="2224" actId="20577"/>
          <ac:spMkLst>
            <pc:docMk/>
            <pc:sldMk cId="2478934808" sldId="327"/>
            <ac:spMk id="4" creationId="{FC575288-9B5A-4A6D-AAD4-CC20D6C4836D}"/>
          </ac:spMkLst>
        </pc:spChg>
        <pc:spChg chg="mod">
          <ac:chgData name="Jacob Whitehouse" userId="7d661d7121ed2726" providerId="LiveId" clId="{76B9E0D8-3135-4C24-996E-EF26F0159236}" dt="2024-03-04T09:12:08.057" v="2333" actId="20577"/>
          <ac:spMkLst>
            <pc:docMk/>
            <pc:sldMk cId="2478934808" sldId="327"/>
            <ac:spMk id="6" creationId="{78DD9AF5-7F3A-CC92-7F3D-6083E631166B}"/>
          </ac:spMkLst>
        </pc:spChg>
        <pc:picChg chg="add mod modCrop">
          <ac:chgData name="Jacob Whitehouse" userId="7d661d7121ed2726" providerId="LiveId" clId="{76B9E0D8-3135-4C24-996E-EF26F0159236}" dt="2024-03-04T09:17:27.463" v="2434" actId="1076"/>
          <ac:picMkLst>
            <pc:docMk/>
            <pc:sldMk cId="2478934808" sldId="327"/>
            <ac:picMk id="5" creationId="{721577CD-B64C-DEFD-EAE0-D100C16CABBE}"/>
          </ac:picMkLst>
        </pc:picChg>
        <pc:picChg chg="del">
          <ac:chgData name="Jacob Whitehouse" userId="7d661d7121ed2726" providerId="LiveId" clId="{76B9E0D8-3135-4C24-996E-EF26F0159236}" dt="2024-03-04T09:10:32.920" v="2320" actId="478"/>
          <ac:picMkLst>
            <pc:docMk/>
            <pc:sldMk cId="2478934808" sldId="327"/>
            <ac:picMk id="7" creationId="{C8925175-8A77-95BD-9BD0-DBF3342FA149}"/>
          </ac:picMkLst>
        </pc:picChg>
        <pc:picChg chg="del">
          <ac:chgData name="Jacob Whitehouse" userId="7d661d7121ed2726" providerId="LiveId" clId="{76B9E0D8-3135-4C24-996E-EF26F0159236}" dt="2024-03-04T09:10:31.612" v="2319" actId="478"/>
          <ac:picMkLst>
            <pc:docMk/>
            <pc:sldMk cId="2478934808" sldId="327"/>
            <ac:picMk id="8" creationId="{95FE8EFB-6D76-CE76-A438-59F2DDE558C2}"/>
          </ac:picMkLst>
        </pc:picChg>
        <pc:picChg chg="del">
          <ac:chgData name="Jacob Whitehouse" userId="7d661d7121ed2726" providerId="LiveId" clId="{76B9E0D8-3135-4C24-996E-EF26F0159236}" dt="2024-03-04T09:10:29.764" v="2318" actId="478"/>
          <ac:picMkLst>
            <pc:docMk/>
            <pc:sldMk cId="2478934808" sldId="327"/>
            <ac:picMk id="9" creationId="{71EB9790-2455-F254-CCA0-1CF20BBBDF42}"/>
          </ac:picMkLst>
        </pc:picChg>
        <pc:picChg chg="mod">
          <ac:chgData name="Jacob Whitehouse" userId="7d661d7121ed2726" providerId="LiveId" clId="{76B9E0D8-3135-4C24-996E-EF26F0159236}" dt="2024-03-04T09:10:46.977" v="2327" actId="1076"/>
          <ac:picMkLst>
            <pc:docMk/>
            <pc:sldMk cId="2478934808" sldId="327"/>
            <ac:picMk id="10" creationId="{FF03A725-7F07-8DBF-EB36-4B57C4BFB791}"/>
          </ac:picMkLst>
        </pc:picChg>
        <pc:picChg chg="del">
          <ac:chgData name="Jacob Whitehouse" userId="7d661d7121ed2726" providerId="LiveId" clId="{76B9E0D8-3135-4C24-996E-EF26F0159236}" dt="2024-03-04T09:10:28.513" v="2317" actId="478"/>
          <ac:picMkLst>
            <pc:docMk/>
            <pc:sldMk cId="2478934808" sldId="327"/>
            <ac:picMk id="4098" creationId="{CA5BB432-E478-DC7B-CA40-1B816D0096EF}"/>
          </ac:picMkLst>
        </pc:picChg>
      </pc:sldChg>
      <pc:sldChg chg="addSp delSp modSp add mod ord delAnim modAnim">
        <pc:chgData name="Jacob Whitehouse" userId="7d661d7121ed2726" providerId="LiveId" clId="{76B9E0D8-3135-4C24-996E-EF26F0159236}" dt="2024-03-05T05:18:32.780" v="3672"/>
        <pc:sldMkLst>
          <pc:docMk/>
          <pc:sldMk cId="662315573" sldId="328"/>
        </pc:sldMkLst>
        <pc:spChg chg="mod">
          <ac:chgData name="Jacob Whitehouse" userId="7d661d7121ed2726" providerId="LiveId" clId="{76B9E0D8-3135-4C24-996E-EF26F0159236}" dt="2024-03-04T22:47:55.020" v="2437" actId="20577"/>
          <ac:spMkLst>
            <pc:docMk/>
            <pc:sldMk cId="662315573" sldId="328"/>
            <ac:spMk id="4" creationId="{D31C2252-532C-EB43-9943-E9D4DB0D3BBD}"/>
          </ac:spMkLst>
        </pc:spChg>
        <pc:spChg chg="mod ord">
          <ac:chgData name="Jacob Whitehouse" userId="7d661d7121ed2726" providerId="LiveId" clId="{76B9E0D8-3135-4C24-996E-EF26F0159236}" dt="2024-03-04T22:56:28.176" v="2522" actId="14100"/>
          <ac:spMkLst>
            <pc:docMk/>
            <pc:sldMk cId="662315573" sldId="328"/>
            <ac:spMk id="6" creationId="{C80D93F5-0001-D670-B487-45DEF14F7129}"/>
          </ac:spMkLst>
        </pc:spChg>
        <pc:spChg chg="add del mod">
          <ac:chgData name="Jacob Whitehouse" userId="7d661d7121ed2726" providerId="LiveId" clId="{76B9E0D8-3135-4C24-996E-EF26F0159236}" dt="2024-03-05T04:49:40.762" v="3385" actId="478"/>
          <ac:spMkLst>
            <pc:docMk/>
            <pc:sldMk cId="662315573" sldId="328"/>
            <ac:spMk id="16" creationId="{B8C3E065-D9CE-898B-0F5A-15B53E41CCE9}"/>
          </ac:spMkLst>
        </pc:spChg>
        <pc:spChg chg="add mod">
          <ac:chgData name="Jacob Whitehouse" userId="7d661d7121ed2726" providerId="LiveId" clId="{76B9E0D8-3135-4C24-996E-EF26F0159236}" dt="2024-03-04T22:59:30.071" v="2536"/>
          <ac:spMkLst>
            <pc:docMk/>
            <pc:sldMk cId="662315573" sldId="328"/>
            <ac:spMk id="17" creationId="{08566307-FF68-5091-8B25-02B115027ED2}"/>
          </ac:spMkLst>
        </pc:spChg>
        <pc:spChg chg="add mod">
          <ac:chgData name="Jacob Whitehouse" userId="7d661d7121ed2726" providerId="LiveId" clId="{76B9E0D8-3135-4C24-996E-EF26F0159236}" dt="2024-03-05T04:49:29.451" v="3384"/>
          <ac:spMkLst>
            <pc:docMk/>
            <pc:sldMk cId="662315573" sldId="328"/>
            <ac:spMk id="25" creationId="{0D1C2FE0-01CF-E5FA-B6AF-D31DF4B468D0}"/>
          </ac:spMkLst>
        </pc:spChg>
        <pc:spChg chg="add mod">
          <ac:chgData name="Jacob Whitehouse" userId="7d661d7121ed2726" providerId="LiveId" clId="{76B9E0D8-3135-4C24-996E-EF26F0159236}" dt="2024-03-05T04:49:41.531" v="3386"/>
          <ac:spMkLst>
            <pc:docMk/>
            <pc:sldMk cId="662315573" sldId="328"/>
            <ac:spMk id="26" creationId="{9EC90A82-8F4F-DB82-96CB-8911DE0DF824}"/>
          </ac:spMkLst>
        </pc:spChg>
        <pc:grpChg chg="add mod">
          <ac:chgData name="Jacob Whitehouse" userId="7d661d7121ed2726" providerId="LiveId" clId="{76B9E0D8-3135-4C24-996E-EF26F0159236}" dt="2024-03-04T22:51:31.029" v="2488" actId="164"/>
          <ac:grpSpMkLst>
            <pc:docMk/>
            <pc:sldMk cId="662315573" sldId="328"/>
            <ac:grpSpMk id="5" creationId="{9F7BAA17-FDC7-C491-40F5-C2AC7A4A960D}"/>
          </ac:grpSpMkLst>
        </pc:grpChg>
        <pc:grpChg chg="add del mod">
          <ac:chgData name="Jacob Whitehouse" userId="7d661d7121ed2726" providerId="LiveId" clId="{76B9E0D8-3135-4C24-996E-EF26F0159236}" dt="2024-03-04T22:50:08.707" v="2474" actId="165"/>
          <ac:grpSpMkLst>
            <pc:docMk/>
            <pc:sldMk cId="662315573" sldId="328"/>
            <ac:grpSpMk id="15" creationId="{204FCA7C-DB54-06FD-9815-0EBF31751749}"/>
          </ac:grpSpMkLst>
        </pc:grpChg>
        <pc:picChg chg="add mod">
          <ac:chgData name="Jacob Whitehouse" userId="7d661d7121ed2726" providerId="LiveId" clId="{76B9E0D8-3135-4C24-996E-EF26F0159236}" dt="2024-03-04T22:56:52.820" v="2526" actId="1076"/>
          <ac:picMkLst>
            <pc:docMk/>
            <pc:sldMk cId="662315573" sldId="328"/>
            <ac:picMk id="2" creationId="{331F47A3-EE19-1118-9D1E-4A37C5A5B2F1}"/>
          </ac:picMkLst>
        </pc:picChg>
        <pc:picChg chg="mod topLvl">
          <ac:chgData name="Jacob Whitehouse" userId="7d661d7121ed2726" providerId="LiveId" clId="{76B9E0D8-3135-4C24-996E-EF26F0159236}" dt="2024-03-04T22:51:31.029" v="2488" actId="164"/>
          <ac:picMkLst>
            <pc:docMk/>
            <pc:sldMk cId="662315573" sldId="328"/>
            <ac:picMk id="7" creationId="{13C5464A-89CC-C5FE-757D-8EF23AD40C25}"/>
          </ac:picMkLst>
        </pc:picChg>
        <pc:picChg chg="mod topLvl modCrop">
          <ac:chgData name="Jacob Whitehouse" userId="7d661d7121ed2726" providerId="LiveId" clId="{76B9E0D8-3135-4C24-996E-EF26F0159236}" dt="2024-03-04T22:51:31.029" v="2488" actId="164"/>
          <ac:picMkLst>
            <pc:docMk/>
            <pc:sldMk cId="662315573" sldId="328"/>
            <ac:picMk id="8" creationId="{ECE0DCE6-D628-7840-648A-6207504807BB}"/>
          </ac:picMkLst>
        </pc:picChg>
        <pc:picChg chg="del">
          <ac:chgData name="Jacob Whitehouse" userId="7d661d7121ed2726" providerId="LiveId" clId="{76B9E0D8-3135-4C24-996E-EF26F0159236}" dt="2024-03-04T08:51:48.792" v="2052" actId="478"/>
          <ac:picMkLst>
            <pc:docMk/>
            <pc:sldMk cId="662315573" sldId="328"/>
            <ac:picMk id="9" creationId="{0151B4B8-9F40-E963-8814-3A4872744657}"/>
          </ac:picMkLst>
        </pc:picChg>
        <pc:picChg chg="del">
          <ac:chgData name="Jacob Whitehouse" userId="7d661d7121ed2726" providerId="LiveId" clId="{76B9E0D8-3135-4C24-996E-EF26F0159236}" dt="2024-03-04T08:51:42.178" v="2051" actId="478"/>
          <ac:picMkLst>
            <pc:docMk/>
            <pc:sldMk cId="662315573" sldId="328"/>
            <ac:picMk id="10" creationId="{A30B8C94-48AD-C222-95CD-53ABB4BD2C92}"/>
          </ac:picMkLst>
        </pc:picChg>
        <pc:picChg chg="add mod">
          <ac:chgData name="Jacob Whitehouse" userId="7d661d7121ed2726" providerId="LiveId" clId="{76B9E0D8-3135-4C24-996E-EF26F0159236}" dt="2024-03-04T22:59:59.925" v="2539" actId="1076"/>
          <ac:picMkLst>
            <pc:docMk/>
            <pc:sldMk cId="662315573" sldId="328"/>
            <ac:picMk id="18" creationId="{C0193E98-BF22-A71D-00CF-39606498FF3A}"/>
          </ac:picMkLst>
        </pc:picChg>
        <pc:picChg chg="add mod">
          <ac:chgData name="Jacob Whitehouse" userId="7d661d7121ed2726" providerId="LiveId" clId="{76B9E0D8-3135-4C24-996E-EF26F0159236}" dt="2024-03-04T23:00:40.366" v="2546" actId="1036"/>
          <ac:picMkLst>
            <pc:docMk/>
            <pc:sldMk cId="662315573" sldId="328"/>
            <ac:picMk id="19" creationId="{6023FFE9-E18F-2B50-3361-99EFB3D4472D}"/>
          </ac:picMkLst>
        </pc:picChg>
        <pc:picChg chg="del">
          <ac:chgData name="Jacob Whitehouse" userId="7d661d7121ed2726" providerId="LiveId" clId="{76B9E0D8-3135-4C24-996E-EF26F0159236}" dt="2024-03-04T08:51:41.042" v="2050" actId="478"/>
          <ac:picMkLst>
            <pc:docMk/>
            <pc:sldMk cId="662315573" sldId="328"/>
            <ac:picMk id="4098" creationId="{20E989C8-43BF-8A3C-280B-AACB626F18DA}"/>
          </ac:picMkLst>
        </pc:picChg>
        <pc:picChg chg="add mod">
          <ac:chgData name="Jacob Whitehouse" userId="7d661d7121ed2726" providerId="LiveId" clId="{76B9E0D8-3135-4C24-996E-EF26F0159236}" dt="2024-03-04T22:49:50.140" v="2470" actId="1076"/>
          <ac:picMkLst>
            <pc:docMk/>
            <pc:sldMk cId="662315573" sldId="328"/>
            <ac:picMk id="5122" creationId="{EFF6AC89-7E56-2D86-0E04-925561DDE924}"/>
          </ac:picMkLst>
        </pc:picChg>
        <pc:picChg chg="add mod">
          <ac:chgData name="Jacob Whitehouse" userId="7d661d7121ed2726" providerId="LiveId" clId="{76B9E0D8-3135-4C24-996E-EF26F0159236}" dt="2024-03-04T23:09:22.577" v="2584" actId="166"/>
          <ac:picMkLst>
            <pc:docMk/>
            <pc:sldMk cId="662315573" sldId="328"/>
            <ac:picMk id="5124" creationId="{6C6BE3C2-62F2-8BBD-7A93-947F780FBA7D}"/>
          </ac:picMkLst>
        </pc:picChg>
        <pc:cxnChg chg="add del mod">
          <ac:chgData name="Jacob Whitehouse" userId="7d661d7121ed2726" providerId="LiveId" clId="{76B9E0D8-3135-4C24-996E-EF26F0159236}" dt="2024-03-04T08:59:13.607" v="2110" actId="478"/>
          <ac:cxnSpMkLst>
            <pc:docMk/>
            <pc:sldMk cId="662315573" sldId="328"/>
            <ac:cxnSpMk id="11" creationId="{87D5744B-A9D6-9EE3-84AC-332FCE676DA3}"/>
          </ac:cxnSpMkLst>
        </pc:cxnChg>
        <pc:cxnChg chg="add mod">
          <ac:chgData name="Jacob Whitehouse" userId="7d661d7121ed2726" providerId="LiveId" clId="{76B9E0D8-3135-4C24-996E-EF26F0159236}" dt="2024-03-04T22:52:32.312" v="2499" actId="14100"/>
          <ac:cxnSpMkLst>
            <pc:docMk/>
            <pc:sldMk cId="662315573" sldId="328"/>
            <ac:cxnSpMk id="13" creationId="{92519CF5-BE15-3366-F136-5D458392EE4F}"/>
          </ac:cxnSpMkLst>
        </pc:cxnChg>
        <pc:cxnChg chg="add mod">
          <ac:chgData name="Jacob Whitehouse" userId="7d661d7121ed2726" providerId="LiveId" clId="{76B9E0D8-3135-4C24-996E-EF26F0159236}" dt="2024-03-04T23:04:21.300" v="2574" actId="1036"/>
          <ac:cxnSpMkLst>
            <pc:docMk/>
            <pc:sldMk cId="662315573" sldId="328"/>
            <ac:cxnSpMk id="20" creationId="{61A2184C-2362-6DC0-38CB-676D977F390F}"/>
          </ac:cxnSpMkLst>
        </pc:cxnChg>
      </pc:sldChg>
      <pc:sldChg chg="addSp delSp modSp add mod modTransition modAnim">
        <pc:chgData name="Jacob Whitehouse" userId="7d661d7121ed2726" providerId="LiveId" clId="{76B9E0D8-3135-4C24-996E-EF26F0159236}" dt="2024-03-05T05:19:45.490" v="3682"/>
        <pc:sldMkLst>
          <pc:docMk/>
          <pc:sldMk cId="2728899511" sldId="334"/>
        </pc:sldMkLst>
        <pc:spChg chg="add mod">
          <ac:chgData name="Jacob Whitehouse" userId="7d661d7121ed2726" providerId="LiveId" clId="{76B9E0D8-3135-4C24-996E-EF26F0159236}" dt="2024-03-04T23:10:25.923" v="2597" actId="6549"/>
          <ac:spMkLst>
            <pc:docMk/>
            <pc:sldMk cId="2728899511" sldId="334"/>
            <ac:spMk id="9" creationId="{D0992396-0475-8296-C04B-FDCD93235C69}"/>
          </ac:spMkLst>
        </pc:spChg>
        <pc:spChg chg="add mod">
          <ac:chgData name="Jacob Whitehouse" userId="7d661d7121ed2726" providerId="LiveId" clId="{76B9E0D8-3135-4C24-996E-EF26F0159236}" dt="2024-03-04T23:38:00.822" v="3216"/>
          <ac:spMkLst>
            <pc:docMk/>
            <pc:sldMk cId="2728899511" sldId="334"/>
            <ac:spMk id="10" creationId="{3C30A904-81C8-2D96-075C-AC423DA50654}"/>
          </ac:spMkLst>
        </pc:spChg>
        <pc:spChg chg="add del mod">
          <ac:chgData name="Jacob Whitehouse" userId="7d661d7121ed2726" providerId="LiveId" clId="{76B9E0D8-3135-4C24-996E-EF26F0159236}" dt="2024-03-04T23:13:11.224" v="2603" actId="478"/>
          <ac:spMkLst>
            <pc:docMk/>
            <pc:sldMk cId="2728899511" sldId="334"/>
            <ac:spMk id="11" creationId="{6AD3B74C-65EE-2FB8-6B51-CD02F318434B}"/>
          </ac:spMkLst>
        </pc:spChg>
        <pc:spChg chg="mod">
          <ac:chgData name="Jacob Whitehouse" userId="7d661d7121ed2726" providerId="LiveId" clId="{76B9E0D8-3135-4C24-996E-EF26F0159236}" dt="2024-03-05T04:48:59.005" v="3377" actId="1076"/>
          <ac:spMkLst>
            <pc:docMk/>
            <pc:sldMk cId="2728899511" sldId="334"/>
            <ac:spMk id="16" creationId="{D10BCE8C-E3E3-BCF8-A22F-737E8A085C94}"/>
          </ac:spMkLst>
        </pc:spChg>
        <pc:spChg chg="add mod">
          <ac:chgData name="Jacob Whitehouse" userId="7d661d7121ed2726" providerId="LiveId" clId="{76B9E0D8-3135-4C24-996E-EF26F0159236}" dt="2024-03-05T04:52:32.390" v="3402"/>
          <ac:spMkLst>
            <pc:docMk/>
            <pc:sldMk cId="2728899511" sldId="334"/>
            <ac:spMk id="24" creationId="{3CEE804C-DF73-372C-9A3C-78AFF00AD187}"/>
          </ac:spMkLst>
        </pc:spChg>
        <pc:spChg chg="add mod">
          <ac:chgData name="Jacob Whitehouse" userId="7d661d7121ed2726" providerId="LiveId" clId="{76B9E0D8-3135-4C24-996E-EF26F0159236}" dt="2024-03-05T04:52:44.173" v="3403"/>
          <ac:spMkLst>
            <pc:docMk/>
            <pc:sldMk cId="2728899511" sldId="334"/>
            <ac:spMk id="25" creationId="{BB3F416B-1381-61C7-924C-4AA2E3984CF4}"/>
          </ac:spMkLst>
        </pc:spChg>
        <pc:grpChg chg="del">
          <ac:chgData name="Jacob Whitehouse" userId="7d661d7121ed2726" providerId="LiveId" clId="{76B9E0D8-3135-4C24-996E-EF26F0159236}" dt="2024-03-05T04:45:16.161" v="3358" actId="478"/>
          <ac:grpSpMkLst>
            <pc:docMk/>
            <pc:sldMk cId="2728899511" sldId="334"/>
            <ac:grpSpMk id="5" creationId="{0EC112AE-A1AB-A0B7-278F-F42AE846B81E}"/>
          </ac:grpSpMkLst>
        </pc:grpChg>
        <pc:picChg chg="mod">
          <ac:chgData name="Jacob Whitehouse" userId="7d661d7121ed2726" providerId="LiveId" clId="{76B9E0D8-3135-4C24-996E-EF26F0159236}" dt="2024-03-04T23:05:06.350" v="2577" actId="1076"/>
          <ac:picMkLst>
            <pc:docMk/>
            <pc:sldMk cId="2728899511" sldId="334"/>
            <ac:picMk id="2" creationId="{DFEB2B64-2ED8-0F2D-3C1F-51047CF8C7A8}"/>
          </ac:picMkLst>
        </pc:picChg>
        <pc:picChg chg="add mod">
          <ac:chgData name="Jacob Whitehouse" userId="7d661d7121ed2726" providerId="LiveId" clId="{76B9E0D8-3135-4C24-996E-EF26F0159236}" dt="2024-03-04T23:14:55.148" v="2626" actId="1035"/>
          <ac:picMkLst>
            <pc:docMk/>
            <pc:sldMk cId="2728899511" sldId="334"/>
            <ac:picMk id="12" creationId="{CB63B624-D315-B860-B39B-D84FF3365382}"/>
          </ac:picMkLst>
        </pc:picChg>
        <pc:picChg chg="add del mod ord modCrop">
          <ac:chgData name="Jacob Whitehouse" userId="7d661d7121ed2726" providerId="LiveId" clId="{76B9E0D8-3135-4C24-996E-EF26F0159236}" dt="2024-03-05T04:45:17.428" v="3359" actId="478"/>
          <ac:picMkLst>
            <pc:docMk/>
            <pc:sldMk cId="2728899511" sldId="334"/>
            <ac:picMk id="14" creationId="{7854A426-51CA-0E6F-30C5-AFD706CAAAE7}"/>
          </ac:picMkLst>
        </pc:picChg>
        <pc:picChg chg="add mod">
          <ac:chgData name="Jacob Whitehouse" userId="7d661d7121ed2726" providerId="LiveId" clId="{76B9E0D8-3135-4C24-996E-EF26F0159236}" dt="2024-03-05T04:51:13.255" v="3391"/>
          <ac:picMkLst>
            <pc:docMk/>
            <pc:sldMk cId="2728899511" sldId="334"/>
            <ac:picMk id="15" creationId="{A443BADA-8439-9D19-444B-0629DB850883}"/>
          </ac:picMkLst>
        </pc:picChg>
        <pc:picChg chg="del">
          <ac:chgData name="Jacob Whitehouse" userId="7d661d7121ed2726" providerId="LiveId" clId="{76B9E0D8-3135-4C24-996E-EF26F0159236}" dt="2024-03-05T04:46:07.496" v="3367" actId="478"/>
          <ac:picMkLst>
            <pc:docMk/>
            <pc:sldMk cId="2728899511" sldId="334"/>
            <ac:picMk id="19" creationId="{134986D4-04AE-9EB7-7928-98DE88296480}"/>
          </ac:picMkLst>
        </pc:picChg>
        <pc:picChg chg="add mod">
          <ac:chgData name="Jacob Whitehouse" userId="7d661d7121ed2726" providerId="LiveId" clId="{76B9E0D8-3135-4C24-996E-EF26F0159236}" dt="2024-03-05T04:51:13.255" v="3391"/>
          <ac:picMkLst>
            <pc:docMk/>
            <pc:sldMk cId="2728899511" sldId="334"/>
            <ac:picMk id="21" creationId="{8C1469C8-2A39-C44B-4948-B2E393514E6D}"/>
          </ac:picMkLst>
        </pc:picChg>
        <pc:picChg chg="add mod">
          <ac:chgData name="Jacob Whitehouse" userId="7d661d7121ed2726" providerId="LiveId" clId="{76B9E0D8-3135-4C24-996E-EF26F0159236}" dt="2024-03-05T04:51:13.255" v="3391"/>
          <ac:picMkLst>
            <pc:docMk/>
            <pc:sldMk cId="2728899511" sldId="334"/>
            <ac:picMk id="22" creationId="{83B63402-A533-5A80-27D8-0BB6DB01BEE5}"/>
          </ac:picMkLst>
        </pc:picChg>
        <pc:picChg chg="add mod">
          <ac:chgData name="Jacob Whitehouse" userId="7d661d7121ed2726" providerId="LiveId" clId="{76B9E0D8-3135-4C24-996E-EF26F0159236}" dt="2024-03-05T04:51:13.255" v="3391"/>
          <ac:picMkLst>
            <pc:docMk/>
            <pc:sldMk cId="2728899511" sldId="334"/>
            <ac:picMk id="23" creationId="{A0D37DD6-59C9-4809-77F7-26ECC3C3DE62}"/>
          </ac:picMkLst>
        </pc:picChg>
        <pc:picChg chg="add mod">
          <ac:chgData name="Jacob Whitehouse" userId="7d661d7121ed2726" providerId="LiveId" clId="{76B9E0D8-3135-4C24-996E-EF26F0159236}" dt="2024-03-05T04:52:49.894" v="3404"/>
          <ac:picMkLst>
            <pc:docMk/>
            <pc:sldMk cId="2728899511" sldId="334"/>
            <ac:picMk id="26" creationId="{CC3383E1-5A6A-7ECF-1BC6-47A3ED729DD9}"/>
          </ac:picMkLst>
        </pc:picChg>
        <pc:picChg chg="mod">
          <ac:chgData name="Jacob Whitehouse" userId="7d661d7121ed2726" providerId="LiveId" clId="{76B9E0D8-3135-4C24-996E-EF26F0159236}" dt="2024-03-04T23:14:17.480" v="2608" actId="1076"/>
          <ac:picMkLst>
            <pc:docMk/>
            <pc:sldMk cId="2728899511" sldId="334"/>
            <ac:picMk id="5124" creationId="{E3E169FB-C988-954D-1CD9-81E7484B8B22}"/>
          </ac:picMkLst>
        </pc:picChg>
      </pc:sldChg>
      <pc:sldChg chg="addSp delSp modSp add del mod modAnim">
        <pc:chgData name="Jacob Whitehouse" userId="7d661d7121ed2726" providerId="LiveId" clId="{76B9E0D8-3135-4C24-996E-EF26F0159236}" dt="2024-03-04T23:27:49.413" v="2743" actId="47"/>
        <pc:sldMkLst>
          <pc:docMk/>
          <pc:sldMk cId="118192802" sldId="336"/>
        </pc:sldMkLst>
        <pc:grpChg chg="del mod">
          <ac:chgData name="Jacob Whitehouse" userId="7d661d7121ed2726" providerId="LiveId" clId="{76B9E0D8-3135-4C24-996E-EF26F0159236}" dt="2024-03-04T23:18:26.582" v="2639" actId="165"/>
          <ac:grpSpMkLst>
            <pc:docMk/>
            <pc:sldMk cId="118192802" sldId="336"/>
            <ac:grpSpMk id="5" creationId="{DF4DF17F-D28E-D144-7945-9C70CD1B5E3E}"/>
          </ac:grpSpMkLst>
        </pc:grpChg>
        <pc:picChg chg="mod topLvl">
          <ac:chgData name="Jacob Whitehouse" userId="7d661d7121ed2726" providerId="LiveId" clId="{76B9E0D8-3135-4C24-996E-EF26F0159236}" dt="2024-03-04T23:19:15.296" v="2697" actId="1035"/>
          <ac:picMkLst>
            <pc:docMk/>
            <pc:sldMk cId="118192802" sldId="336"/>
            <ac:picMk id="7" creationId="{0408EDD1-5864-786D-3F49-12724FE0F51D}"/>
          </ac:picMkLst>
        </pc:picChg>
        <pc:picChg chg="del mod topLvl">
          <ac:chgData name="Jacob Whitehouse" userId="7d661d7121ed2726" providerId="LiveId" clId="{76B9E0D8-3135-4C24-996E-EF26F0159236}" dt="2024-03-04T23:18:28.452" v="2640" actId="478"/>
          <ac:picMkLst>
            <pc:docMk/>
            <pc:sldMk cId="118192802" sldId="336"/>
            <ac:picMk id="8" creationId="{E209C9E7-4663-4630-E389-1338B3EB22B9}"/>
          </ac:picMkLst>
        </pc:picChg>
        <pc:picChg chg="add del mod">
          <ac:chgData name="Jacob Whitehouse" userId="7d661d7121ed2726" providerId="LiveId" clId="{76B9E0D8-3135-4C24-996E-EF26F0159236}" dt="2024-03-04T23:19:38.555" v="2701" actId="478"/>
          <ac:picMkLst>
            <pc:docMk/>
            <pc:sldMk cId="118192802" sldId="336"/>
            <ac:picMk id="11" creationId="{556D23D2-E6AB-BEAE-1260-A5904BD3848D}"/>
          </ac:picMkLst>
        </pc:picChg>
        <pc:picChg chg="mod">
          <ac:chgData name="Jacob Whitehouse" userId="7d661d7121ed2726" providerId="LiveId" clId="{76B9E0D8-3135-4C24-996E-EF26F0159236}" dt="2024-03-04T23:18:43.048" v="2644" actId="167"/>
          <ac:picMkLst>
            <pc:docMk/>
            <pc:sldMk cId="118192802" sldId="336"/>
            <ac:picMk id="12" creationId="{F31A6BE4-5436-6A99-644A-09652641BFAB}"/>
          </ac:picMkLst>
        </pc:picChg>
        <pc:picChg chg="mod">
          <ac:chgData name="Jacob Whitehouse" userId="7d661d7121ed2726" providerId="LiveId" clId="{76B9E0D8-3135-4C24-996E-EF26F0159236}" dt="2024-03-04T23:20:05.646" v="2711" actId="1035"/>
          <ac:picMkLst>
            <pc:docMk/>
            <pc:sldMk cId="118192802" sldId="336"/>
            <ac:picMk id="14" creationId="{CF4AC47A-3A29-1826-316E-0CC2E33A56E2}"/>
          </ac:picMkLst>
        </pc:picChg>
        <pc:picChg chg="del mod">
          <ac:chgData name="Jacob Whitehouse" userId="7d661d7121ed2726" providerId="LiveId" clId="{76B9E0D8-3135-4C24-996E-EF26F0159236}" dt="2024-03-04T23:27:46.326" v="2742" actId="478"/>
          <ac:picMkLst>
            <pc:docMk/>
            <pc:sldMk cId="118192802" sldId="336"/>
            <ac:picMk id="19" creationId="{795B4643-4796-D847-7300-2FB39C3A7533}"/>
          </ac:picMkLst>
        </pc:picChg>
        <pc:picChg chg="mod">
          <ac:chgData name="Jacob Whitehouse" userId="7d661d7121ed2726" providerId="LiveId" clId="{76B9E0D8-3135-4C24-996E-EF26F0159236}" dt="2024-03-04T23:20:17.357" v="2714" actId="1076"/>
          <ac:picMkLst>
            <pc:docMk/>
            <pc:sldMk cId="118192802" sldId="336"/>
            <ac:picMk id="5124" creationId="{027C27AD-762E-F77D-47E3-CA280CA113B2}"/>
          </ac:picMkLst>
        </pc:picChg>
      </pc:sldChg>
      <pc:sldChg chg="addSp delSp modSp add del mod modAnim">
        <pc:chgData name="Jacob Whitehouse" userId="7d661d7121ed2726" providerId="LiveId" clId="{76B9E0D8-3135-4C24-996E-EF26F0159236}" dt="2024-03-05T04:52:21.165" v="3401" actId="2696"/>
        <pc:sldMkLst>
          <pc:docMk/>
          <pc:sldMk cId="1267969848" sldId="336"/>
        </pc:sldMkLst>
        <pc:spChg chg="mod">
          <ac:chgData name="Jacob Whitehouse" userId="7d661d7121ed2726" providerId="LiveId" clId="{76B9E0D8-3135-4C24-996E-EF26F0159236}" dt="2024-03-04T23:38:10.450" v="3217"/>
          <ac:spMkLst>
            <pc:docMk/>
            <pc:sldMk cId="1267969848" sldId="336"/>
            <ac:spMk id="10" creationId="{F2A4A484-C9D2-40A0-32CE-7B79E1819F8B}"/>
          </ac:spMkLst>
        </pc:spChg>
        <pc:grpChg chg="del mod">
          <ac:chgData name="Jacob Whitehouse" userId="7d661d7121ed2726" providerId="LiveId" clId="{76B9E0D8-3135-4C24-996E-EF26F0159236}" dt="2024-03-05T04:45:21.247" v="3360" actId="478"/>
          <ac:grpSpMkLst>
            <pc:docMk/>
            <pc:sldMk cId="1267969848" sldId="336"/>
            <ac:grpSpMk id="5" creationId="{207EA670-9AC0-F71E-4B08-B9DF0723C8CA}"/>
          </ac:grpSpMkLst>
        </pc:grpChg>
        <pc:picChg chg="add del mod">
          <ac:chgData name="Jacob Whitehouse" userId="7d661d7121ed2726" providerId="LiveId" clId="{76B9E0D8-3135-4C24-996E-EF26F0159236}" dt="2024-03-05T04:50:48.522" v="3390" actId="478"/>
          <ac:picMkLst>
            <pc:docMk/>
            <pc:sldMk cId="1267969848" sldId="336"/>
            <ac:picMk id="11" creationId="{D70F7171-51C6-9161-C559-0EC497F6FE31}"/>
          </ac:picMkLst>
        </pc:picChg>
        <pc:picChg chg="del mod">
          <ac:chgData name="Jacob Whitehouse" userId="7d661d7121ed2726" providerId="LiveId" clId="{76B9E0D8-3135-4C24-996E-EF26F0159236}" dt="2024-03-05T04:45:21.950" v="3361" actId="478"/>
          <ac:picMkLst>
            <pc:docMk/>
            <pc:sldMk cId="1267969848" sldId="336"/>
            <ac:picMk id="14" creationId="{7079059C-A7AE-9240-F3B2-7FC160598DEF}"/>
          </ac:picMkLst>
        </pc:picChg>
        <pc:picChg chg="add del mod">
          <ac:chgData name="Jacob Whitehouse" userId="7d661d7121ed2726" providerId="LiveId" clId="{76B9E0D8-3135-4C24-996E-EF26F0159236}" dt="2024-03-05T04:50:48.522" v="3390" actId="478"/>
          <ac:picMkLst>
            <pc:docMk/>
            <pc:sldMk cId="1267969848" sldId="336"/>
            <ac:picMk id="15" creationId="{FC052ACA-6666-2952-421F-CABBD9646A4A}"/>
          </ac:picMkLst>
        </pc:picChg>
        <pc:picChg chg="del mod">
          <ac:chgData name="Jacob Whitehouse" userId="7d661d7121ed2726" providerId="LiveId" clId="{76B9E0D8-3135-4C24-996E-EF26F0159236}" dt="2024-03-05T04:46:11.342" v="3368" actId="478"/>
          <ac:picMkLst>
            <pc:docMk/>
            <pc:sldMk cId="1267969848" sldId="336"/>
            <ac:picMk id="19" creationId="{62B11251-FB3E-E212-679E-632C35DBC4DB}"/>
          </ac:picMkLst>
        </pc:picChg>
        <pc:picChg chg="add del mod">
          <ac:chgData name="Jacob Whitehouse" userId="7d661d7121ed2726" providerId="LiveId" clId="{76B9E0D8-3135-4C24-996E-EF26F0159236}" dt="2024-03-05T04:50:48.522" v="3390" actId="478"/>
          <ac:picMkLst>
            <pc:docMk/>
            <pc:sldMk cId="1267969848" sldId="336"/>
            <ac:picMk id="21" creationId="{96C2BDA3-74A1-2C81-4B31-CFAE38EECF8A}"/>
          </ac:picMkLst>
        </pc:picChg>
        <pc:picChg chg="add del mod">
          <ac:chgData name="Jacob Whitehouse" userId="7d661d7121ed2726" providerId="LiveId" clId="{76B9E0D8-3135-4C24-996E-EF26F0159236}" dt="2024-03-05T04:50:48.522" v="3390" actId="478"/>
          <ac:picMkLst>
            <pc:docMk/>
            <pc:sldMk cId="1267969848" sldId="336"/>
            <ac:picMk id="22" creationId="{A26E687E-2F78-53DF-2BF6-04AF90B2E928}"/>
          </ac:picMkLst>
        </pc:picChg>
        <pc:picChg chg="add mod">
          <ac:chgData name="Jacob Whitehouse" userId="7d661d7121ed2726" providerId="LiveId" clId="{76B9E0D8-3135-4C24-996E-EF26F0159236}" dt="2024-03-05T04:50:44.509" v="3389"/>
          <ac:picMkLst>
            <pc:docMk/>
            <pc:sldMk cId="1267969848" sldId="336"/>
            <ac:picMk id="23" creationId="{16EDE657-7B65-944E-DB50-E50A043C0C45}"/>
          </ac:picMkLst>
        </pc:picChg>
        <pc:picChg chg="add mod">
          <ac:chgData name="Jacob Whitehouse" userId="7d661d7121ed2726" providerId="LiveId" clId="{76B9E0D8-3135-4C24-996E-EF26F0159236}" dt="2024-03-05T04:50:44.509" v="3389"/>
          <ac:picMkLst>
            <pc:docMk/>
            <pc:sldMk cId="1267969848" sldId="336"/>
            <ac:picMk id="24" creationId="{6DFCBAE1-C5D8-2ABA-DFD4-60E9535C9817}"/>
          </ac:picMkLst>
        </pc:picChg>
        <pc:picChg chg="add mod">
          <ac:chgData name="Jacob Whitehouse" userId="7d661d7121ed2726" providerId="LiveId" clId="{76B9E0D8-3135-4C24-996E-EF26F0159236}" dt="2024-03-05T04:50:44.509" v="3389"/>
          <ac:picMkLst>
            <pc:docMk/>
            <pc:sldMk cId="1267969848" sldId="336"/>
            <ac:picMk id="25" creationId="{8645E9F9-0255-F98F-8399-48E1D703407A}"/>
          </ac:picMkLst>
        </pc:picChg>
        <pc:picChg chg="add mod">
          <ac:chgData name="Jacob Whitehouse" userId="7d661d7121ed2726" providerId="LiveId" clId="{76B9E0D8-3135-4C24-996E-EF26F0159236}" dt="2024-03-05T04:50:44.509" v="3389"/>
          <ac:picMkLst>
            <pc:docMk/>
            <pc:sldMk cId="1267969848" sldId="336"/>
            <ac:picMk id="26" creationId="{E9DA6CE0-848A-FAC0-0E8E-1FEAF6265D92}"/>
          </ac:picMkLst>
        </pc:picChg>
      </pc:sldChg>
      <pc:sldChg chg="delSp modSp mod ord">
        <pc:chgData name="Jacob Whitehouse" userId="7d661d7121ed2726" providerId="LiveId" clId="{76B9E0D8-3135-4C24-996E-EF26F0159236}" dt="2024-03-05T17:25:52.546" v="3801" actId="20577"/>
        <pc:sldMkLst>
          <pc:docMk/>
          <pc:sldMk cId="2771413694" sldId="337"/>
        </pc:sldMkLst>
        <pc:spChg chg="del">
          <ac:chgData name="Jacob Whitehouse" userId="7d661d7121ed2726" providerId="LiveId" clId="{76B9E0D8-3135-4C24-996E-EF26F0159236}" dt="2024-03-05T17:25:19.781" v="3741" actId="478"/>
          <ac:spMkLst>
            <pc:docMk/>
            <pc:sldMk cId="2771413694" sldId="337"/>
            <ac:spMk id="2" creationId="{7A6C3B56-5764-7C90-35D2-F09A850718D2}"/>
          </ac:spMkLst>
        </pc:spChg>
        <pc:spChg chg="mod">
          <ac:chgData name="Jacob Whitehouse" userId="7d661d7121ed2726" providerId="LiveId" clId="{76B9E0D8-3135-4C24-996E-EF26F0159236}" dt="2024-03-05T17:25:52.546" v="3801" actId="20577"/>
          <ac:spMkLst>
            <pc:docMk/>
            <pc:sldMk cId="2771413694" sldId="337"/>
            <ac:spMk id="11" creationId="{FD06ED72-DC87-2836-60A4-0C78C34789DD}"/>
          </ac:spMkLst>
        </pc:spChg>
      </pc:sldChg>
      <pc:sldChg chg="addSp delSp modSp add del mod modTransition modAnim">
        <pc:chgData name="Jacob Whitehouse" userId="7d661d7121ed2726" providerId="LiveId" clId="{76B9E0D8-3135-4C24-996E-EF26F0159236}" dt="2024-03-05T04:52:54.317" v="3405" actId="2696"/>
        <pc:sldMkLst>
          <pc:docMk/>
          <pc:sldMk cId="431564270" sldId="338"/>
        </pc:sldMkLst>
        <pc:spChg chg="mod">
          <ac:chgData name="Jacob Whitehouse" userId="7d661d7121ed2726" providerId="LiveId" clId="{76B9E0D8-3135-4C24-996E-EF26F0159236}" dt="2024-03-04T23:38:17.440" v="3218"/>
          <ac:spMkLst>
            <pc:docMk/>
            <pc:sldMk cId="431564270" sldId="338"/>
            <ac:spMk id="10" creationId="{BBC6F684-4ABA-2801-E2E0-75CB139981B8}"/>
          </ac:spMkLst>
        </pc:spChg>
        <pc:spChg chg="add mod">
          <ac:chgData name="Jacob Whitehouse" userId="7d661d7121ed2726" providerId="LiveId" clId="{76B9E0D8-3135-4C24-996E-EF26F0159236}" dt="2024-03-04T23:36:11.517" v="3208" actId="20577"/>
          <ac:spMkLst>
            <pc:docMk/>
            <pc:sldMk cId="431564270" sldId="338"/>
            <ac:spMk id="23" creationId="{65619607-18EB-EB7B-F819-B3EC512B17E0}"/>
          </ac:spMkLst>
        </pc:spChg>
        <pc:spChg chg="add mod">
          <ac:chgData name="Jacob Whitehouse" userId="7d661d7121ed2726" providerId="LiveId" clId="{76B9E0D8-3135-4C24-996E-EF26F0159236}" dt="2024-03-04T23:38:38.618" v="3220"/>
          <ac:spMkLst>
            <pc:docMk/>
            <pc:sldMk cId="431564270" sldId="338"/>
            <ac:spMk id="24" creationId="{593646DD-11EC-BB7D-A0BF-438D5E27C7B9}"/>
          </ac:spMkLst>
        </pc:spChg>
        <pc:grpChg chg="del">
          <ac:chgData name="Jacob Whitehouse" userId="7d661d7121ed2726" providerId="LiveId" clId="{76B9E0D8-3135-4C24-996E-EF26F0159236}" dt="2024-03-04T23:34:32.198" v="3197" actId="478"/>
          <ac:grpSpMkLst>
            <pc:docMk/>
            <pc:sldMk cId="431564270" sldId="338"/>
            <ac:grpSpMk id="5" creationId="{3458B58E-9274-9BF8-066D-F3ACA587855A}"/>
          </ac:grpSpMkLst>
        </pc:grpChg>
        <pc:grpChg chg="add mod">
          <ac:chgData name="Jacob Whitehouse" userId="7d661d7121ed2726" providerId="LiveId" clId="{76B9E0D8-3135-4C24-996E-EF26F0159236}" dt="2024-03-04T23:39:01.821" v="3223" actId="14100"/>
          <ac:grpSpMkLst>
            <pc:docMk/>
            <pc:sldMk cId="431564270" sldId="338"/>
            <ac:grpSpMk id="25" creationId="{C45299B0-FCB3-1BEC-A366-BDE7376B8218}"/>
          </ac:grpSpMkLst>
        </pc:grpChg>
        <pc:picChg chg="mod">
          <ac:chgData name="Jacob Whitehouse" userId="7d661d7121ed2726" providerId="LiveId" clId="{76B9E0D8-3135-4C24-996E-EF26F0159236}" dt="2024-03-04T23:34:53.752" v="3199" actId="1076"/>
          <ac:picMkLst>
            <pc:docMk/>
            <pc:sldMk cId="431564270" sldId="338"/>
            <ac:picMk id="11" creationId="{2B2C83B1-94BC-9810-189B-A761A7A547CF}"/>
          </ac:picMkLst>
        </pc:picChg>
        <pc:picChg chg="del">
          <ac:chgData name="Jacob Whitehouse" userId="7d661d7121ed2726" providerId="LiveId" clId="{76B9E0D8-3135-4C24-996E-EF26F0159236}" dt="2024-03-04T23:34:33.361" v="3198" actId="478"/>
          <ac:picMkLst>
            <pc:docMk/>
            <pc:sldMk cId="431564270" sldId="338"/>
            <ac:picMk id="14" creationId="{86523B7B-8B19-2B35-9A21-DC062ECFAB3E}"/>
          </ac:picMkLst>
        </pc:picChg>
        <pc:picChg chg="mod">
          <ac:chgData name="Jacob Whitehouse" userId="7d661d7121ed2726" providerId="LiveId" clId="{76B9E0D8-3135-4C24-996E-EF26F0159236}" dt="2024-03-04T23:34:53.752" v="3199" actId="1076"/>
          <ac:picMkLst>
            <pc:docMk/>
            <pc:sldMk cId="431564270" sldId="338"/>
            <ac:picMk id="15" creationId="{7DD17037-88AE-A4E4-EB3E-1C0CB02BBD61}"/>
          </ac:picMkLst>
        </pc:picChg>
        <pc:picChg chg="del">
          <ac:chgData name="Jacob Whitehouse" userId="7d661d7121ed2726" providerId="LiveId" clId="{76B9E0D8-3135-4C24-996E-EF26F0159236}" dt="2024-03-04T23:34:30.507" v="3196" actId="478"/>
          <ac:picMkLst>
            <pc:docMk/>
            <pc:sldMk cId="431564270" sldId="338"/>
            <ac:picMk id="19" creationId="{C12AE283-623E-2890-B3CE-955DE45B997F}"/>
          </ac:picMkLst>
        </pc:picChg>
        <pc:picChg chg="mod">
          <ac:chgData name="Jacob Whitehouse" userId="7d661d7121ed2726" providerId="LiveId" clId="{76B9E0D8-3135-4C24-996E-EF26F0159236}" dt="2024-03-04T23:34:53.752" v="3199" actId="1076"/>
          <ac:picMkLst>
            <pc:docMk/>
            <pc:sldMk cId="431564270" sldId="338"/>
            <ac:picMk id="21" creationId="{D0C83295-887E-6FB7-3C23-52F5F42D7E2D}"/>
          </ac:picMkLst>
        </pc:picChg>
        <pc:picChg chg="mod">
          <ac:chgData name="Jacob Whitehouse" userId="7d661d7121ed2726" providerId="LiveId" clId="{76B9E0D8-3135-4C24-996E-EF26F0159236}" dt="2024-03-04T23:35:08.567" v="3200" actId="1076"/>
          <ac:picMkLst>
            <pc:docMk/>
            <pc:sldMk cId="431564270" sldId="338"/>
            <ac:picMk id="22" creationId="{E46D3E77-87F3-2238-75B5-7E94671AC94F}"/>
          </ac:picMkLst>
        </pc:picChg>
        <pc:picChg chg="mod">
          <ac:chgData name="Jacob Whitehouse" userId="7d661d7121ed2726" providerId="LiveId" clId="{76B9E0D8-3135-4C24-996E-EF26F0159236}" dt="2024-03-04T23:39:01.821" v="3223" actId="14100"/>
          <ac:picMkLst>
            <pc:docMk/>
            <pc:sldMk cId="431564270" sldId="338"/>
            <ac:picMk id="26" creationId="{5B95C69F-CCE5-50FF-369D-153FA3A17AC0}"/>
          </ac:picMkLst>
        </pc:picChg>
        <pc:picChg chg="mod">
          <ac:chgData name="Jacob Whitehouse" userId="7d661d7121ed2726" providerId="LiveId" clId="{76B9E0D8-3135-4C24-996E-EF26F0159236}" dt="2024-03-04T23:39:01.821" v="3223" actId="14100"/>
          <ac:picMkLst>
            <pc:docMk/>
            <pc:sldMk cId="431564270" sldId="338"/>
            <ac:picMk id="27" creationId="{5183B02A-981C-B9E3-D2C8-9E0BFB0396B5}"/>
          </ac:picMkLst>
        </pc:picChg>
        <pc:picChg chg="mod">
          <ac:chgData name="Jacob Whitehouse" userId="7d661d7121ed2726" providerId="LiveId" clId="{76B9E0D8-3135-4C24-996E-EF26F0159236}" dt="2024-03-04T23:39:01.821" v="3223" actId="14100"/>
          <ac:picMkLst>
            <pc:docMk/>
            <pc:sldMk cId="431564270" sldId="338"/>
            <ac:picMk id="28" creationId="{5425E3A2-7E33-30AF-B8B7-FA30D30F2D75}"/>
          </ac:picMkLst>
        </pc:picChg>
        <pc:picChg chg="mod">
          <ac:chgData name="Jacob Whitehouse" userId="7d661d7121ed2726" providerId="LiveId" clId="{76B9E0D8-3135-4C24-996E-EF26F0159236}" dt="2024-03-04T23:39:01.821" v="3223" actId="14100"/>
          <ac:picMkLst>
            <pc:docMk/>
            <pc:sldMk cId="431564270" sldId="338"/>
            <ac:picMk id="29" creationId="{33E94D9D-4351-EFC2-CF5A-4F12A0974EFF}"/>
          </ac:picMkLst>
        </pc:picChg>
        <pc:picChg chg="mod">
          <ac:chgData name="Jacob Whitehouse" userId="7d661d7121ed2726" providerId="LiveId" clId="{76B9E0D8-3135-4C24-996E-EF26F0159236}" dt="2024-03-04T23:39:01.821" v="3223" actId="14100"/>
          <ac:picMkLst>
            <pc:docMk/>
            <pc:sldMk cId="431564270" sldId="338"/>
            <ac:picMk id="30" creationId="{726E6FB5-10FD-E184-583A-A14F6CA06AB9}"/>
          </ac:picMkLst>
        </pc:picChg>
        <pc:picChg chg="add mod">
          <ac:chgData name="Jacob Whitehouse" userId="7d661d7121ed2726" providerId="LiveId" clId="{76B9E0D8-3135-4C24-996E-EF26F0159236}" dt="2024-03-04T23:41:22.973" v="3236" actId="167"/>
          <ac:picMkLst>
            <pc:docMk/>
            <pc:sldMk cId="431564270" sldId="338"/>
            <ac:picMk id="31" creationId="{CDCC620E-0594-8416-AE16-94F87BD67614}"/>
          </ac:picMkLst>
        </pc:picChg>
      </pc:sldChg>
      <pc:sldChg chg="delSp modSp mod">
        <pc:chgData name="Jacob Whitehouse" userId="7d661d7121ed2726" providerId="LiveId" clId="{76B9E0D8-3135-4C24-996E-EF26F0159236}" dt="2024-03-05T17:26:41.086" v="3806" actId="478"/>
        <pc:sldMkLst>
          <pc:docMk/>
          <pc:sldMk cId="825276405" sldId="339"/>
        </pc:sldMkLst>
        <pc:spChg chg="del">
          <ac:chgData name="Jacob Whitehouse" userId="7d661d7121ed2726" providerId="LiveId" clId="{76B9E0D8-3135-4C24-996E-EF26F0159236}" dt="2024-03-05T17:26:41.086" v="3806" actId="478"/>
          <ac:spMkLst>
            <pc:docMk/>
            <pc:sldMk cId="825276405" sldId="339"/>
            <ac:spMk id="2" creationId="{461C432A-E34A-0999-338A-1FB65874D6D2}"/>
          </ac:spMkLst>
        </pc:spChg>
        <pc:spChg chg="mod">
          <ac:chgData name="Jacob Whitehouse" userId="7d661d7121ed2726" providerId="LiveId" clId="{76B9E0D8-3135-4C24-996E-EF26F0159236}" dt="2024-03-05T01:03:45.109" v="3350" actId="20577"/>
          <ac:spMkLst>
            <pc:docMk/>
            <pc:sldMk cId="825276405" sldId="339"/>
            <ac:spMk id="3" creationId="{E6E2D975-D9E7-D7D9-D687-4C07D212E123}"/>
          </ac:spMkLst>
        </pc:spChg>
      </pc:sldChg>
      <pc:sldChg chg="addSp modSp add mod modAnim">
        <pc:chgData name="Jacob Whitehouse" userId="7d661d7121ed2726" providerId="LiveId" clId="{76B9E0D8-3135-4C24-996E-EF26F0159236}" dt="2024-03-05T05:19:52.574" v="3687"/>
        <pc:sldMkLst>
          <pc:docMk/>
          <pc:sldMk cId="2346580578" sldId="340"/>
        </pc:sldMkLst>
        <pc:spChg chg="add mod">
          <ac:chgData name="Jacob Whitehouse" userId="7d661d7121ed2726" providerId="LiveId" clId="{76B9E0D8-3135-4C24-996E-EF26F0159236}" dt="2024-03-04T23:43:43.302" v="3250" actId="1076"/>
          <ac:spMkLst>
            <pc:docMk/>
            <pc:sldMk cId="2346580578" sldId="340"/>
            <ac:spMk id="5" creationId="{DA435C7D-1613-8ECD-587F-5A4EC7A2153B}"/>
          </ac:spMkLst>
        </pc:spChg>
        <pc:picChg chg="mod">
          <ac:chgData name="Jacob Whitehouse" userId="7d661d7121ed2726" providerId="LiveId" clId="{76B9E0D8-3135-4C24-996E-EF26F0159236}" dt="2024-03-04T23:42:01.162" v="3240" actId="1076"/>
          <ac:picMkLst>
            <pc:docMk/>
            <pc:sldMk cId="2346580578" sldId="340"/>
            <ac:picMk id="11" creationId="{F56ED07E-C277-D967-4C38-43183F654C17}"/>
          </ac:picMkLst>
        </pc:picChg>
        <pc:picChg chg="mod">
          <ac:chgData name="Jacob Whitehouse" userId="7d661d7121ed2726" providerId="LiveId" clId="{76B9E0D8-3135-4C24-996E-EF26F0159236}" dt="2024-03-04T23:41:48.872" v="3239" actId="1076"/>
          <ac:picMkLst>
            <pc:docMk/>
            <pc:sldMk cId="2346580578" sldId="340"/>
            <ac:picMk id="15" creationId="{EDF11CB9-B038-C088-3F32-96D50B1B7D4A}"/>
          </ac:picMkLst>
        </pc:picChg>
        <pc:picChg chg="mod">
          <ac:chgData name="Jacob Whitehouse" userId="7d661d7121ed2726" providerId="LiveId" clId="{76B9E0D8-3135-4C24-996E-EF26F0159236}" dt="2024-03-04T23:42:06.753" v="3241" actId="1076"/>
          <ac:picMkLst>
            <pc:docMk/>
            <pc:sldMk cId="2346580578" sldId="340"/>
            <ac:picMk id="21" creationId="{E9C13D49-9217-55D0-F130-3E3675993D2E}"/>
          </ac:picMkLst>
        </pc:picChg>
        <pc:picChg chg="mod">
          <ac:chgData name="Jacob Whitehouse" userId="7d661d7121ed2726" providerId="LiveId" clId="{76B9E0D8-3135-4C24-996E-EF26F0159236}" dt="2024-03-04T23:42:22.789" v="3248" actId="1036"/>
          <ac:picMkLst>
            <pc:docMk/>
            <pc:sldMk cId="2346580578" sldId="340"/>
            <ac:picMk id="22" creationId="{A39778E2-0C58-1D7C-6BCF-0912FCC7437F}"/>
          </ac:picMkLst>
        </pc:picChg>
        <pc:picChg chg="mod">
          <ac:chgData name="Jacob Whitehouse" userId="7d661d7121ed2726" providerId="LiveId" clId="{76B9E0D8-3135-4C24-996E-EF26F0159236}" dt="2024-03-04T23:41:38.784" v="3238" actId="167"/>
          <ac:picMkLst>
            <pc:docMk/>
            <pc:sldMk cId="2346580578" sldId="340"/>
            <ac:picMk id="31" creationId="{7F0D38DA-F7C9-8E0C-5F73-8617CA293071}"/>
          </ac:picMkLst>
        </pc:picChg>
      </pc:sldChg>
      <pc:sldChg chg="delSp modSp mod modTransition">
        <pc:chgData name="Jacob Whitehouse" userId="7d661d7121ed2726" providerId="LiveId" clId="{76B9E0D8-3135-4C24-996E-EF26F0159236}" dt="2024-03-05T17:31:06.476" v="3852"/>
        <pc:sldMkLst>
          <pc:docMk/>
          <pc:sldMk cId="3746613549" sldId="347"/>
        </pc:sldMkLst>
        <pc:spChg chg="mod">
          <ac:chgData name="Jacob Whitehouse" userId="7d661d7121ed2726" providerId="LiveId" clId="{76B9E0D8-3135-4C24-996E-EF26F0159236}" dt="2024-03-05T17:27:29.143" v="3850" actId="20577"/>
          <ac:spMkLst>
            <pc:docMk/>
            <pc:sldMk cId="3746613549" sldId="347"/>
            <ac:spMk id="2" creationId="{9B091A8B-C9FC-FED0-6BF7-9B418187CE8F}"/>
          </ac:spMkLst>
        </pc:spChg>
        <pc:spChg chg="del">
          <ac:chgData name="Jacob Whitehouse" userId="7d661d7121ed2726" providerId="LiveId" clId="{76B9E0D8-3135-4C24-996E-EF26F0159236}" dt="2024-03-05T17:27:04.185" v="3807" actId="478"/>
          <ac:spMkLst>
            <pc:docMk/>
            <pc:sldMk cId="3746613549" sldId="347"/>
            <ac:spMk id="4" creationId="{8B138391-081C-635F-E197-DC90D649E6F9}"/>
          </ac:spMkLst>
        </pc:spChg>
      </pc:sldChg>
      <pc:sldChg chg="delSp mod modTransition">
        <pc:chgData name="Jacob Whitehouse" userId="7d661d7121ed2726" providerId="LiveId" clId="{76B9E0D8-3135-4C24-996E-EF26F0159236}" dt="2024-03-05T17:31:09.790" v="3853"/>
        <pc:sldMkLst>
          <pc:docMk/>
          <pc:sldMk cId="461768858" sldId="348"/>
        </pc:sldMkLst>
        <pc:spChg chg="del">
          <ac:chgData name="Jacob Whitehouse" userId="7d661d7121ed2726" providerId="LiveId" clId="{76B9E0D8-3135-4C24-996E-EF26F0159236}" dt="2024-03-05T17:29:02.791" v="3851" actId="478"/>
          <ac:spMkLst>
            <pc:docMk/>
            <pc:sldMk cId="461768858" sldId="348"/>
            <ac:spMk id="4" creationId="{310C3586-3A04-EBFA-48A7-A8337E779431}"/>
          </ac:spMkLst>
        </pc:spChg>
      </pc:sldChg>
      <pc:sldChg chg="delSp modSp mod modTransition">
        <pc:chgData name="Jacob Whitehouse" userId="7d661d7121ed2726" providerId="LiveId" clId="{76B9E0D8-3135-4C24-996E-EF26F0159236}" dt="2024-03-05T17:33:29.499" v="3855" actId="115"/>
        <pc:sldMkLst>
          <pc:docMk/>
          <pc:sldMk cId="3309279477" sldId="349"/>
        </pc:sldMkLst>
        <pc:spChg chg="del">
          <ac:chgData name="Jacob Whitehouse" userId="7d661d7121ed2726" providerId="LiveId" clId="{76B9E0D8-3135-4C24-996E-EF26F0159236}" dt="2024-03-05T17:25:24.058" v="3742" actId="478"/>
          <ac:spMkLst>
            <pc:docMk/>
            <pc:sldMk cId="3309279477" sldId="349"/>
            <ac:spMk id="2" creationId="{D38019C3-AB97-0ED0-FB3E-82137B6C33BE}"/>
          </ac:spMkLst>
        </pc:spChg>
        <pc:spChg chg="mod">
          <ac:chgData name="Jacob Whitehouse" userId="7d661d7121ed2726" providerId="LiveId" clId="{76B9E0D8-3135-4C24-996E-EF26F0159236}" dt="2024-03-05T17:33:26.241" v="3854" actId="115"/>
          <ac:spMkLst>
            <pc:docMk/>
            <pc:sldMk cId="3309279477" sldId="349"/>
            <ac:spMk id="7" creationId="{41C4EAB1-725F-8DD1-CA9C-16ED25500E48}"/>
          </ac:spMkLst>
        </pc:spChg>
        <pc:spChg chg="mod">
          <ac:chgData name="Jacob Whitehouse" userId="7d661d7121ed2726" providerId="LiveId" clId="{76B9E0D8-3135-4C24-996E-EF26F0159236}" dt="2024-03-05T17:33:29.499" v="3855" actId="115"/>
          <ac:spMkLst>
            <pc:docMk/>
            <pc:sldMk cId="3309279477" sldId="349"/>
            <ac:spMk id="8" creationId="{DDBCB0D8-7A8F-EA80-52FC-7052CD129D1B}"/>
          </ac:spMkLst>
        </pc:spChg>
        <pc:spChg chg="del">
          <ac:chgData name="Jacob Whitehouse" userId="7d661d7121ed2726" providerId="LiveId" clId="{76B9E0D8-3135-4C24-996E-EF26F0159236}" dt="2024-03-05T17:26:18.809" v="3804" actId="478"/>
          <ac:spMkLst>
            <pc:docMk/>
            <pc:sldMk cId="3309279477" sldId="349"/>
            <ac:spMk id="12" creationId="{2988F718-2E30-7254-0FB2-DCC0D8026ADB}"/>
          </ac:spMkLst>
        </pc:spChg>
        <pc:spChg chg="mod">
          <ac:chgData name="Jacob Whitehouse" userId="7d661d7121ed2726" providerId="LiveId" clId="{76B9E0D8-3135-4C24-996E-EF26F0159236}" dt="2024-03-05T17:26:17.230" v="3803" actId="1076"/>
          <ac:spMkLst>
            <pc:docMk/>
            <pc:sldMk cId="3309279477" sldId="349"/>
            <ac:spMk id="14" creationId="{F85D1C04-1E75-105C-E94E-1A33E0FB3B62}"/>
          </ac:spMkLst>
        </pc:spChg>
      </pc:sldChg>
      <pc:sldChg chg="addSp modSp add del">
        <pc:chgData name="Jacob Whitehouse" userId="7d661d7121ed2726" providerId="LiveId" clId="{76B9E0D8-3135-4C24-996E-EF26F0159236}" dt="2024-03-05T05:16:09.539" v="3662" actId="2696"/>
        <pc:sldMkLst>
          <pc:docMk/>
          <pc:sldMk cId="3055786989" sldId="350"/>
        </pc:sldMkLst>
        <pc:spChg chg="add mod">
          <ac:chgData name="Jacob Whitehouse" userId="7d661d7121ed2726" providerId="LiveId" clId="{76B9E0D8-3135-4C24-996E-EF26F0159236}" dt="2024-03-05T05:13:47.291" v="3438"/>
          <ac:spMkLst>
            <pc:docMk/>
            <pc:sldMk cId="3055786989" sldId="350"/>
            <ac:spMk id="2" creationId="{5E5B9EAD-9907-7D28-BA95-D0B40B281C4F}"/>
          </ac:spMkLst>
        </pc:spChg>
        <pc:spChg chg="mod">
          <ac:chgData name="Jacob Whitehouse" userId="7d661d7121ed2726" providerId="LiveId" clId="{76B9E0D8-3135-4C24-996E-EF26F0159236}" dt="2024-03-05T05:14:26.129" v="3549" actId="1037"/>
          <ac:spMkLst>
            <pc:docMk/>
            <pc:sldMk cId="3055786989" sldId="350"/>
            <ac:spMk id="5" creationId="{7832646F-D3F9-232F-363B-3AD15D32C675}"/>
          </ac:spMkLst>
        </pc:spChg>
        <pc:spChg chg="mod">
          <ac:chgData name="Jacob Whitehouse" userId="7d661d7121ed2726" providerId="LiveId" clId="{76B9E0D8-3135-4C24-996E-EF26F0159236}" dt="2024-03-05T05:14:26.129" v="3549" actId="1037"/>
          <ac:spMkLst>
            <pc:docMk/>
            <pc:sldMk cId="3055786989" sldId="350"/>
            <ac:spMk id="6" creationId="{F17C3D63-E414-3E84-1BD7-866888F8A6BC}"/>
          </ac:spMkLst>
        </pc:spChg>
        <pc:spChg chg="mod">
          <ac:chgData name="Jacob Whitehouse" userId="7d661d7121ed2726" providerId="LiveId" clId="{76B9E0D8-3135-4C24-996E-EF26F0159236}" dt="2024-03-05T05:14:26.129" v="3549" actId="1037"/>
          <ac:spMkLst>
            <pc:docMk/>
            <pc:sldMk cId="3055786989" sldId="350"/>
            <ac:spMk id="7" creationId="{D6F89EAA-9D78-FA08-C812-8EE104FBD39F}"/>
          </ac:spMkLst>
        </pc:spChg>
        <pc:spChg chg="add mod">
          <ac:chgData name="Jacob Whitehouse" userId="7d661d7121ed2726" providerId="LiveId" clId="{76B9E0D8-3135-4C24-996E-EF26F0159236}" dt="2024-03-05T05:14:09.784" v="3537"/>
          <ac:spMkLst>
            <pc:docMk/>
            <pc:sldMk cId="3055786989" sldId="350"/>
            <ac:spMk id="8" creationId="{8DE8A55E-1832-6E46-D40A-EFCFBC28EF3D}"/>
          </ac:spMkLst>
        </pc:spChg>
        <pc:picChg chg="mod">
          <ac:chgData name="Jacob Whitehouse" userId="7d661d7121ed2726" providerId="LiveId" clId="{76B9E0D8-3135-4C24-996E-EF26F0159236}" dt="2024-03-05T05:14:26.129" v="3549" actId="1037"/>
          <ac:picMkLst>
            <pc:docMk/>
            <pc:sldMk cId="3055786989" sldId="350"/>
            <ac:picMk id="2050" creationId="{B4C315A4-267B-F5A3-0998-42724133BF4F}"/>
          </ac:picMkLst>
        </pc:picChg>
      </pc:sldChg>
      <pc:sldChg chg="modSp add del mod modTransition modAnim">
        <pc:chgData name="Jacob Whitehouse" userId="7d661d7121ed2726" providerId="LiveId" clId="{76B9E0D8-3135-4C24-996E-EF26F0159236}" dt="2024-03-05T05:13:35.898" v="3436" actId="2696"/>
        <pc:sldMkLst>
          <pc:docMk/>
          <pc:sldMk cId="3922884477" sldId="350"/>
        </pc:sldMkLst>
        <pc:spChg chg="mod">
          <ac:chgData name="Jacob Whitehouse" userId="7d661d7121ed2726" providerId="LiveId" clId="{76B9E0D8-3135-4C24-996E-EF26F0159236}" dt="2024-03-05T05:12:54.009" v="3429" actId="1076"/>
          <ac:spMkLst>
            <pc:docMk/>
            <pc:sldMk cId="3922884477" sldId="350"/>
            <ac:spMk id="4" creationId="{F351E18D-8FF2-9809-4E79-A4C6C31701EF}"/>
          </ac:spMkLst>
        </pc:spChg>
        <pc:spChg chg="mod">
          <ac:chgData name="Jacob Whitehouse" userId="7d661d7121ed2726" providerId="LiveId" clId="{76B9E0D8-3135-4C24-996E-EF26F0159236}" dt="2024-03-05T05:13:00.045" v="3430" actId="1076"/>
          <ac:spMkLst>
            <pc:docMk/>
            <pc:sldMk cId="3922884477" sldId="350"/>
            <ac:spMk id="5" creationId="{372FEDC4-F6E0-26B4-22C0-13165407459E}"/>
          </ac:spMkLst>
        </pc:spChg>
        <pc:spChg chg="mod">
          <ac:chgData name="Jacob Whitehouse" userId="7d661d7121ed2726" providerId="LiveId" clId="{76B9E0D8-3135-4C24-996E-EF26F0159236}" dt="2024-03-05T05:13:00.045" v="3430" actId="1076"/>
          <ac:spMkLst>
            <pc:docMk/>
            <pc:sldMk cId="3922884477" sldId="350"/>
            <ac:spMk id="6" creationId="{F81F7E1D-0CF5-591B-98F5-673B3FAE4425}"/>
          </ac:spMkLst>
        </pc:spChg>
        <pc:spChg chg="mod">
          <ac:chgData name="Jacob Whitehouse" userId="7d661d7121ed2726" providerId="LiveId" clId="{76B9E0D8-3135-4C24-996E-EF26F0159236}" dt="2024-03-05T05:13:00.045" v="3430" actId="1076"/>
          <ac:spMkLst>
            <pc:docMk/>
            <pc:sldMk cId="3922884477" sldId="350"/>
            <ac:spMk id="7" creationId="{15AA9F37-6575-68CB-7BA4-585254A2D984}"/>
          </ac:spMkLst>
        </pc:spChg>
        <pc:picChg chg="mod">
          <ac:chgData name="Jacob Whitehouse" userId="7d661d7121ed2726" providerId="LiveId" clId="{76B9E0D8-3135-4C24-996E-EF26F0159236}" dt="2024-03-05T05:13:00.045" v="3430" actId="1076"/>
          <ac:picMkLst>
            <pc:docMk/>
            <pc:sldMk cId="3922884477" sldId="350"/>
            <ac:picMk id="2050" creationId="{69E8A790-5864-5424-0233-4949E812BA1C}"/>
          </ac:picMkLst>
        </pc:picChg>
      </pc:sldChg>
      <pc:sldChg chg="addSp modSp add modTransition modAnim">
        <pc:chgData name="Jacob Whitehouse" userId="7d661d7121ed2726" providerId="LiveId" clId="{76B9E0D8-3135-4C24-996E-EF26F0159236}" dt="2024-03-05T05:16:38.232" v="3666"/>
        <pc:sldMkLst>
          <pc:docMk/>
          <pc:sldMk cId="3518655909" sldId="351"/>
        </pc:sldMkLst>
        <pc:spChg chg="add mod">
          <ac:chgData name="Jacob Whitehouse" userId="7d661d7121ed2726" providerId="LiveId" clId="{76B9E0D8-3135-4C24-996E-EF26F0159236}" dt="2024-03-05T05:16:07.216" v="3661"/>
          <ac:spMkLst>
            <pc:docMk/>
            <pc:sldMk cId="3518655909" sldId="351"/>
            <ac:spMk id="2" creationId="{31826E0C-82FA-4E0E-2F76-EF5621653723}"/>
          </ac:spMkLst>
        </pc:spChg>
        <pc:spChg chg="mod">
          <ac:chgData name="Jacob Whitehouse" userId="7d661d7121ed2726" providerId="LiveId" clId="{76B9E0D8-3135-4C24-996E-EF26F0159236}" dt="2024-03-05T05:16:01.589" v="3660" actId="1038"/>
          <ac:spMkLst>
            <pc:docMk/>
            <pc:sldMk cId="3518655909" sldId="351"/>
            <ac:spMk id="5" creationId="{BDC995C3-CB9C-0E2C-4874-C64BEF9CCDAC}"/>
          </ac:spMkLst>
        </pc:spChg>
        <pc:spChg chg="mod">
          <ac:chgData name="Jacob Whitehouse" userId="7d661d7121ed2726" providerId="LiveId" clId="{76B9E0D8-3135-4C24-996E-EF26F0159236}" dt="2024-03-05T05:16:01.589" v="3660" actId="1038"/>
          <ac:spMkLst>
            <pc:docMk/>
            <pc:sldMk cId="3518655909" sldId="351"/>
            <ac:spMk id="6" creationId="{83822FCF-4FC1-EB57-9238-E12C0464AE39}"/>
          </ac:spMkLst>
        </pc:spChg>
        <pc:spChg chg="mod">
          <ac:chgData name="Jacob Whitehouse" userId="7d661d7121ed2726" providerId="LiveId" clId="{76B9E0D8-3135-4C24-996E-EF26F0159236}" dt="2024-03-05T05:16:01.589" v="3660" actId="1038"/>
          <ac:spMkLst>
            <pc:docMk/>
            <pc:sldMk cId="3518655909" sldId="351"/>
            <ac:spMk id="7" creationId="{189837FA-11B7-0EEE-DA02-DD5FBC4E521B}"/>
          </ac:spMkLst>
        </pc:spChg>
        <pc:picChg chg="mod">
          <ac:chgData name="Jacob Whitehouse" userId="7d661d7121ed2726" providerId="LiveId" clId="{76B9E0D8-3135-4C24-996E-EF26F0159236}" dt="2024-03-05T05:16:01.589" v="3660" actId="1038"/>
          <ac:picMkLst>
            <pc:docMk/>
            <pc:sldMk cId="3518655909" sldId="351"/>
            <ac:picMk id="2050" creationId="{68E36E39-6E89-9396-0E01-AA6DF6A56D82}"/>
          </ac:picMkLst>
        </pc:picChg>
      </pc:sldChg>
    </pc:docChg>
  </pc:docChgLst>
  <pc:docChgLst>
    <pc:chgData name="Cameron Mostoufi" userId="20050bc7ebf3fa43" providerId="LiveId" clId="{20F2F695-7B1A-4C71-8DBA-F3C46AB567D7}"/>
    <pc:docChg chg="undo custSel modSld">
      <pc:chgData name="Cameron Mostoufi" userId="20050bc7ebf3fa43" providerId="LiveId" clId="{20F2F695-7B1A-4C71-8DBA-F3C46AB567D7}" dt="2024-02-22T18:17:07.446" v="1900" actId="948"/>
      <pc:docMkLst>
        <pc:docMk/>
      </pc:docMkLst>
      <pc:sldChg chg="modNotesTx">
        <pc:chgData name="Cameron Mostoufi" userId="20050bc7ebf3fa43" providerId="LiveId" clId="{20F2F695-7B1A-4C71-8DBA-F3C46AB567D7}" dt="2024-02-22T18:01:45.071" v="798" actId="20577"/>
        <pc:sldMkLst>
          <pc:docMk/>
          <pc:sldMk cId="0" sldId="256"/>
        </pc:sldMkLst>
      </pc:sldChg>
      <pc:sldChg chg="modNotesTx">
        <pc:chgData name="Cameron Mostoufi" userId="20050bc7ebf3fa43" providerId="LiveId" clId="{20F2F695-7B1A-4C71-8DBA-F3C46AB567D7}" dt="2024-02-22T18:02:42.319" v="1014" actId="20577"/>
        <pc:sldMkLst>
          <pc:docMk/>
          <pc:sldMk cId="2726510898" sldId="312"/>
        </pc:sldMkLst>
      </pc:sldChg>
      <pc:sldChg chg="modSp mod">
        <pc:chgData name="Cameron Mostoufi" userId="20050bc7ebf3fa43" providerId="LiveId" clId="{20F2F695-7B1A-4C71-8DBA-F3C46AB567D7}" dt="2024-02-22T18:17:07.446" v="1900" actId="948"/>
        <pc:sldMkLst>
          <pc:docMk/>
          <pc:sldMk cId="1934708010" sldId="313"/>
        </pc:sldMkLst>
        <pc:spChg chg="mod">
          <ac:chgData name="Cameron Mostoufi" userId="20050bc7ebf3fa43" providerId="LiveId" clId="{20F2F695-7B1A-4C71-8DBA-F3C46AB567D7}" dt="2024-02-22T18:17:07.446" v="1900" actId="948"/>
          <ac:spMkLst>
            <pc:docMk/>
            <pc:sldMk cId="1934708010" sldId="313"/>
            <ac:spMk id="2" creationId="{2AA58F3C-C39D-8ABD-A421-AA9956BFB750}"/>
          </ac:spMkLst>
        </pc:spChg>
      </pc:sldChg>
      <pc:sldChg chg="modSp mod">
        <pc:chgData name="Cameron Mostoufi" userId="20050bc7ebf3fa43" providerId="LiveId" clId="{20F2F695-7B1A-4C71-8DBA-F3C46AB567D7}" dt="2024-02-22T17:34:38.096" v="671" actId="20577"/>
        <pc:sldMkLst>
          <pc:docMk/>
          <pc:sldMk cId="1541215299" sldId="314"/>
        </pc:sldMkLst>
        <pc:spChg chg="mod">
          <ac:chgData name="Cameron Mostoufi" userId="20050bc7ebf3fa43" providerId="LiveId" clId="{20F2F695-7B1A-4C71-8DBA-F3C46AB567D7}" dt="2024-02-22T17:34:38.096" v="671" actId="20577"/>
          <ac:spMkLst>
            <pc:docMk/>
            <pc:sldMk cId="1541215299" sldId="314"/>
            <ac:spMk id="2" creationId="{2AA58F3C-C39D-8ABD-A421-AA9956BFB750}"/>
          </ac:spMkLst>
        </pc:spChg>
        <pc:spChg chg="mod">
          <ac:chgData name="Cameron Mostoufi" userId="20050bc7ebf3fa43" providerId="LiveId" clId="{20F2F695-7B1A-4C71-8DBA-F3C46AB567D7}" dt="2024-02-22T17:33:31.240" v="653" actId="20577"/>
          <ac:spMkLst>
            <pc:docMk/>
            <pc:sldMk cId="1541215299" sldId="314"/>
            <ac:spMk id="4" creationId="{3F112393-54E0-BBC9-87FD-499F991F7DCA}"/>
          </ac:spMkLst>
        </pc:spChg>
      </pc:sldChg>
      <pc:sldChg chg="modSp mod modNotesTx">
        <pc:chgData name="Cameron Mostoufi" userId="20050bc7ebf3fa43" providerId="LiveId" clId="{20F2F695-7B1A-4C71-8DBA-F3C46AB567D7}" dt="2024-02-22T18:09:14.428" v="1899" actId="20577"/>
        <pc:sldMkLst>
          <pc:docMk/>
          <pc:sldMk cId="2414811004" sldId="317"/>
        </pc:sldMkLst>
        <pc:spChg chg="mod">
          <ac:chgData name="Cameron Mostoufi" userId="20050bc7ebf3fa43" providerId="LiveId" clId="{20F2F695-7B1A-4C71-8DBA-F3C46AB567D7}" dt="2024-02-22T18:08:55.045" v="1891" actId="20577"/>
          <ac:spMkLst>
            <pc:docMk/>
            <pc:sldMk cId="2414811004" sldId="317"/>
            <ac:spMk id="2" creationId="{E5AC58B3-B57D-97B4-3461-CA4701AD0FF9}"/>
          </ac:spMkLst>
        </pc:spChg>
      </pc:sldChg>
      <pc:sldChg chg="modSp mod">
        <pc:chgData name="Cameron Mostoufi" userId="20050bc7ebf3fa43" providerId="LiveId" clId="{20F2F695-7B1A-4C71-8DBA-F3C46AB567D7}" dt="2024-02-22T17:28:32.870" v="567" actId="20577"/>
        <pc:sldMkLst>
          <pc:docMk/>
          <pc:sldMk cId="322668554" sldId="319"/>
        </pc:sldMkLst>
        <pc:spChg chg="mod">
          <ac:chgData name="Cameron Mostoufi" userId="20050bc7ebf3fa43" providerId="LiveId" clId="{20F2F695-7B1A-4C71-8DBA-F3C46AB567D7}" dt="2024-02-22T17:28:32.870" v="567" actId="20577"/>
          <ac:spMkLst>
            <pc:docMk/>
            <pc:sldMk cId="322668554" sldId="319"/>
            <ac:spMk id="2" creationId="{E7D5524A-8521-B8BD-33D9-D63EC055C55E}"/>
          </ac:spMkLst>
        </pc:spChg>
      </pc:sldChg>
      <pc:sldChg chg="modNotesTx">
        <pc:chgData name="Cameron Mostoufi" userId="20050bc7ebf3fa43" providerId="LiveId" clId="{20F2F695-7B1A-4C71-8DBA-F3C46AB567D7}" dt="2024-02-22T18:03:43.681" v="1185" actId="20577"/>
        <pc:sldMkLst>
          <pc:docMk/>
          <pc:sldMk cId="522241216" sldId="320"/>
        </pc:sldMkLst>
      </pc:sldChg>
      <pc:sldChg chg="modSp mod">
        <pc:chgData name="Cameron Mostoufi" userId="20050bc7ebf3fa43" providerId="LiveId" clId="{20F2F695-7B1A-4C71-8DBA-F3C46AB567D7}" dt="2024-02-22T17:31:12.562" v="604" actId="2165"/>
        <pc:sldMkLst>
          <pc:docMk/>
          <pc:sldMk cId="3787468326" sldId="324"/>
        </pc:sldMkLst>
        <pc:graphicFrameChg chg="modGraphic">
          <ac:chgData name="Cameron Mostoufi" userId="20050bc7ebf3fa43" providerId="LiveId" clId="{20F2F695-7B1A-4C71-8DBA-F3C46AB567D7}" dt="2024-02-22T17:31:12.562" v="604" actId="2165"/>
          <ac:graphicFrameMkLst>
            <pc:docMk/>
            <pc:sldMk cId="3787468326" sldId="324"/>
            <ac:graphicFrameMk id="8" creationId="{FC2D80E4-9CB5-7BCF-1F85-70ED2465A92F}"/>
          </ac:graphicFrameMkLst>
        </pc:graphicFrameChg>
      </pc:sldChg>
    </pc:docChg>
  </pc:docChgLst>
  <pc:docChgLst>
    <pc:chgData name="Cameron Mostoufi" userId="20050bc7ebf3fa43" providerId="Windows Live" clId="Web-{8A3C7AB9-DD2E-4C4F-A5AC-64821A854526}"/>
    <pc:docChg chg="addSld modSld">
      <pc:chgData name="Cameron Mostoufi" userId="20050bc7ebf3fa43" providerId="Windows Live" clId="Web-{8A3C7AB9-DD2E-4C4F-A5AC-64821A854526}" dt="2024-03-05T01:36:30.377" v="1693" actId="20577"/>
      <pc:docMkLst>
        <pc:docMk/>
      </pc:docMkLst>
      <pc:sldChg chg="modNotes">
        <pc:chgData name="Cameron Mostoufi" userId="20050bc7ebf3fa43" providerId="Windows Live" clId="Web-{8A3C7AB9-DD2E-4C4F-A5AC-64821A854526}" dt="2024-03-05T01:21:22.865" v="1063"/>
        <pc:sldMkLst>
          <pc:docMk/>
          <pc:sldMk cId="522241216" sldId="329"/>
        </pc:sldMkLst>
      </pc:sldChg>
      <pc:sldChg chg="addSp modSp modNotes">
        <pc:chgData name="Cameron Mostoufi" userId="20050bc7ebf3fa43" providerId="Windows Live" clId="Web-{8A3C7AB9-DD2E-4C4F-A5AC-64821A854526}" dt="2024-03-05T01:23:26.791" v="1458"/>
        <pc:sldMkLst>
          <pc:docMk/>
          <pc:sldMk cId="2771413694" sldId="337"/>
        </pc:sldMkLst>
        <pc:spChg chg="mod">
          <ac:chgData name="Cameron Mostoufi" userId="20050bc7ebf3fa43" providerId="Windows Live" clId="Web-{8A3C7AB9-DD2E-4C4F-A5AC-64821A854526}" dt="2024-03-05T01:14:33.978" v="667" actId="20577"/>
          <ac:spMkLst>
            <pc:docMk/>
            <pc:sldMk cId="2771413694" sldId="337"/>
            <ac:spMk id="3" creationId="{72EA72BE-9263-12E2-7AAC-76620BCA7787}"/>
          </ac:spMkLst>
        </pc:spChg>
        <pc:spChg chg="mod">
          <ac:chgData name="Cameron Mostoufi" userId="20050bc7ebf3fa43" providerId="Windows Live" clId="Web-{8A3C7AB9-DD2E-4C4F-A5AC-64821A854526}" dt="2024-03-05T00:26:35.296" v="110" actId="20577"/>
          <ac:spMkLst>
            <pc:docMk/>
            <pc:sldMk cId="2771413694" sldId="337"/>
            <ac:spMk id="4" creationId="{A4963B53-0FAF-9DB6-8FEE-BAA74DEFF61F}"/>
          </ac:spMkLst>
        </pc:spChg>
        <pc:picChg chg="add mod">
          <ac:chgData name="Cameron Mostoufi" userId="20050bc7ebf3fa43" providerId="Windows Live" clId="Web-{8A3C7AB9-DD2E-4C4F-A5AC-64821A854526}" dt="2024-03-05T00:21:10.599" v="2" actId="1076"/>
          <ac:picMkLst>
            <pc:docMk/>
            <pc:sldMk cId="2771413694" sldId="337"/>
            <ac:picMk id="5" creationId="{3BC4E8C6-706D-8E80-DE13-C8ED76407EEC}"/>
          </ac:picMkLst>
        </pc:picChg>
      </pc:sldChg>
      <pc:sldChg chg="modSp modNotes">
        <pc:chgData name="Cameron Mostoufi" userId="20050bc7ebf3fa43" providerId="Windows Live" clId="Web-{8A3C7AB9-DD2E-4C4F-A5AC-64821A854526}" dt="2024-03-05T01:24:03.292" v="1465"/>
        <pc:sldMkLst>
          <pc:docMk/>
          <pc:sldMk cId="825276405" sldId="339"/>
        </pc:sldMkLst>
        <pc:spChg chg="mod">
          <ac:chgData name="Cameron Mostoufi" userId="20050bc7ebf3fa43" providerId="Windows Live" clId="Web-{8A3C7AB9-DD2E-4C4F-A5AC-64821A854526}" dt="2024-03-05T01:04:03.944" v="307" actId="20577"/>
          <ac:spMkLst>
            <pc:docMk/>
            <pc:sldMk cId="825276405" sldId="339"/>
            <ac:spMk id="3" creationId="{E6E2D975-D9E7-D7D9-D687-4C07D212E123}"/>
          </ac:spMkLst>
        </pc:spChg>
        <pc:spChg chg="mod">
          <ac:chgData name="Cameron Mostoufi" userId="20050bc7ebf3fa43" providerId="Windows Live" clId="Web-{8A3C7AB9-DD2E-4C4F-A5AC-64821A854526}" dt="2024-03-05T00:26:26.796" v="82" actId="20577"/>
          <ac:spMkLst>
            <pc:docMk/>
            <pc:sldMk cId="825276405" sldId="339"/>
            <ac:spMk id="4" creationId="{D6EE8019-F323-125A-97AA-E301B3E0D673}"/>
          </ac:spMkLst>
        </pc:spChg>
      </pc:sldChg>
      <pc:sldChg chg="addSp modSp new modNotes">
        <pc:chgData name="Cameron Mostoufi" userId="20050bc7ebf3fa43" providerId="Windows Live" clId="Web-{8A3C7AB9-DD2E-4C4F-A5AC-64821A854526}" dt="2024-03-05T01:35:41.735" v="1690"/>
        <pc:sldMkLst>
          <pc:docMk/>
          <pc:sldMk cId="3746613549" sldId="347"/>
        </pc:sldMkLst>
        <pc:spChg chg="mod">
          <ac:chgData name="Cameron Mostoufi" userId="20050bc7ebf3fa43" providerId="Windows Live" clId="Web-{8A3C7AB9-DD2E-4C4F-A5AC-64821A854526}" dt="2024-03-05T01:19:33.112" v="830" actId="20577"/>
          <ac:spMkLst>
            <pc:docMk/>
            <pc:sldMk cId="3746613549" sldId="347"/>
            <ac:spMk id="2" creationId="{9B091A8B-C9FC-FED0-6BF7-9B418187CE8F}"/>
          </ac:spMkLst>
        </pc:spChg>
        <pc:spChg chg="mod">
          <ac:chgData name="Cameron Mostoufi" userId="20050bc7ebf3fa43" providerId="Windows Live" clId="Web-{8A3C7AB9-DD2E-4C4F-A5AC-64821A854526}" dt="2024-03-05T00:46:05.800" v="197" actId="20577"/>
          <ac:spMkLst>
            <pc:docMk/>
            <pc:sldMk cId="3746613549" sldId="347"/>
            <ac:spMk id="3" creationId="{B67D0625-D8DC-145B-DE97-899CCB4AA042}"/>
          </ac:spMkLst>
        </pc:spChg>
        <pc:picChg chg="add mod">
          <ac:chgData name="Cameron Mostoufi" userId="20050bc7ebf3fa43" providerId="Windows Live" clId="Web-{8A3C7AB9-DD2E-4C4F-A5AC-64821A854526}" dt="2024-03-05T00:46:25.300" v="202" actId="1076"/>
          <ac:picMkLst>
            <pc:docMk/>
            <pc:sldMk cId="3746613549" sldId="347"/>
            <ac:picMk id="5" creationId="{A4C86A5B-84A2-FC40-D8A5-3FC0AC5653D4}"/>
          </ac:picMkLst>
        </pc:picChg>
      </pc:sldChg>
      <pc:sldChg chg="modSp new">
        <pc:chgData name="Cameron Mostoufi" userId="20050bc7ebf3fa43" providerId="Windows Live" clId="Web-{8A3C7AB9-DD2E-4C4F-A5AC-64821A854526}" dt="2024-03-05T01:36:30.377" v="1693" actId="20577"/>
        <pc:sldMkLst>
          <pc:docMk/>
          <pc:sldMk cId="461768858" sldId="348"/>
        </pc:sldMkLst>
        <pc:spChg chg="mod">
          <ac:chgData name="Cameron Mostoufi" userId="20050bc7ebf3fa43" providerId="Windows Live" clId="Web-{8A3C7AB9-DD2E-4C4F-A5AC-64821A854526}" dt="2024-03-05T01:36:30.377" v="1693" actId="20577"/>
          <ac:spMkLst>
            <pc:docMk/>
            <pc:sldMk cId="461768858" sldId="348"/>
            <ac:spMk id="2" creationId="{44564C7A-6796-B076-D039-B799FEF4873F}"/>
          </ac:spMkLst>
        </pc:spChg>
        <pc:spChg chg="mod">
          <ac:chgData name="Cameron Mostoufi" userId="20050bc7ebf3fa43" providerId="Windows Live" clId="Web-{8A3C7AB9-DD2E-4C4F-A5AC-64821A854526}" dt="2024-03-05T00:53:20.578" v="257" actId="20577"/>
          <ac:spMkLst>
            <pc:docMk/>
            <pc:sldMk cId="461768858" sldId="348"/>
            <ac:spMk id="3" creationId="{B6AFAD40-644B-8AFF-6E07-F7C4C087A68F}"/>
          </ac:spMkLst>
        </pc:spChg>
      </pc:sldChg>
      <pc:sldChg chg="modSp">
        <pc:chgData name="Cameron Mostoufi" userId="20050bc7ebf3fa43" providerId="Windows Live" clId="Web-{8A3C7AB9-DD2E-4C4F-A5AC-64821A854526}" dt="2024-03-05T01:14:43.509" v="671" actId="20577"/>
        <pc:sldMkLst>
          <pc:docMk/>
          <pc:sldMk cId="3309279477" sldId="349"/>
        </pc:sldMkLst>
        <pc:spChg chg="mod">
          <ac:chgData name="Cameron Mostoufi" userId="20050bc7ebf3fa43" providerId="Windows Live" clId="Web-{8A3C7AB9-DD2E-4C4F-A5AC-64821A854526}" dt="2024-03-05T01:14:43.509" v="671" actId="20577"/>
          <ac:spMkLst>
            <pc:docMk/>
            <pc:sldMk cId="3309279477" sldId="349"/>
            <ac:spMk id="3" creationId="{77934121-447B-C4BD-EA2B-3291F1EF1085}"/>
          </ac:spMkLst>
        </pc:spChg>
      </pc:sldChg>
    </pc:docChg>
  </pc:docChgLst>
  <pc:docChgLst>
    <pc:chgData userId="e48244e06ea7b01d" providerId="LiveId" clId="{B31B656C-1AA3-4388-AD5C-03EB2630C878}"/>
    <pc:docChg chg="custSel modSld">
      <pc:chgData name="" userId="e48244e06ea7b01d" providerId="LiveId" clId="{B31B656C-1AA3-4388-AD5C-03EB2630C878}" dt="2024-02-22T17:37:05.244" v="109"/>
      <pc:docMkLst>
        <pc:docMk/>
      </pc:docMkLst>
      <pc:sldChg chg="delSp">
        <pc:chgData name="" userId="e48244e06ea7b01d" providerId="LiveId" clId="{B31B656C-1AA3-4388-AD5C-03EB2630C878}" dt="2024-02-20T21:55:26.155" v="12" actId="478"/>
        <pc:sldMkLst>
          <pc:docMk/>
          <pc:sldMk cId="0" sldId="263"/>
        </pc:sldMkLst>
        <pc:picChg chg="del">
          <ac:chgData name="" userId="e48244e06ea7b01d" providerId="LiveId" clId="{B31B656C-1AA3-4388-AD5C-03EB2630C878}" dt="2024-02-20T21:55:26.155" v="12" actId="478"/>
          <ac:picMkLst>
            <pc:docMk/>
            <pc:sldMk cId="0" sldId="263"/>
            <ac:picMk id="3" creationId="{8B9D4635-5E75-7461-66BC-581D54A47DCB}"/>
          </ac:picMkLst>
        </pc:picChg>
      </pc:sldChg>
      <pc:sldChg chg="addSp delSp modSp">
        <pc:chgData name="" userId="e48244e06ea7b01d" providerId="LiveId" clId="{B31B656C-1AA3-4388-AD5C-03EB2630C878}" dt="2024-02-20T21:54:27.744" v="11" actId="14100"/>
        <pc:sldMkLst>
          <pc:docMk/>
          <pc:sldMk cId="2726510898" sldId="312"/>
        </pc:sldMkLst>
        <pc:spChg chg="mod">
          <ac:chgData name="" userId="e48244e06ea7b01d" providerId="LiveId" clId="{B31B656C-1AA3-4388-AD5C-03EB2630C878}" dt="2024-02-20T21:54:27.744" v="11" actId="14100"/>
          <ac:spMkLst>
            <pc:docMk/>
            <pc:sldMk cId="2726510898" sldId="312"/>
            <ac:spMk id="28" creationId="{A65E5A7A-787F-4C48-B8F8-3FB52C1CC7BC}"/>
          </ac:spMkLst>
        </pc:spChg>
        <pc:grpChg chg="add mod">
          <ac:chgData name="" userId="e48244e06ea7b01d" providerId="LiveId" clId="{B31B656C-1AA3-4388-AD5C-03EB2630C878}" dt="2024-02-20T21:52:21.941" v="6" actId="1076"/>
          <ac:grpSpMkLst>
            <pc:docMk/>
            <pc:sldMk cId="2726510898" sldId="312"/>
            <ac:grpSpMk id="25" creationId="{289194E4-E541-45C3-A4A1-2294BC7C894C}"/>
          </ac:grpSpMkLst>
        </pc:grpChg>
        <pc:picChg chg="add del">
          <ac:chgData name="" userId="e48244e06ea7b01d" providerId="LiveId" clId="{B31B656C-1AA3-4388-AD5C-03EB2630C878}" dt="2024-02-20T21:51:38.709" v="1"/>
          <ac:picMkLst>
            <pc:docMk/>
            <pc:sldMk cId="2726510898" sldId="312"/>
            <ac:picMk id="24" creationId="{524B9DCF-8105-4155-9332-F8426ACDFB8D}"/>
          </ac:picMkLst>
        </pc:picChg>
      </pc:sldChg>
      <pc:sldChg chg="modTransition modNotesTx">
        <pc:chgData name="" userId="e48244e06ea7b01d" providerId="LiveId" clId="{B31B656C-1AA3-4388-AD5C-03EB2630C878}" dt="2024-02-22T17:37:05.244" v="109"/>
        <pc:sldMkLst>
          <pc:docMk/>
          <pc:sldMk cId="3787468326" sldId="324"/>
        </pc:sldMkLst>
      </pc:sldChg>
    </pc:docChg>
  </pc:docChgLst>
  <pc:docChgLst>
    <pc:chgData name="Cameron Mostoufi" userId="20050bc7ebf3fa43" providerId="Windows Live" clId="Web-{8CB23FA5-90EA-4D49-85A0-5F770080889D}"/>
    <pc:docChg chg="modSld">
      <pc:chgData name="Cameron Mostoufi" userId="20050bc7ebf3fa43" providerId="Windows Live" clId="Web-{8CB23FA5-90EA-4D49-85A0-5F770080889D}" dt="2024-02-21T02:51:00.027" v="803" actId="20577"/>
      <pc:docMkLst>
        <pc:docMk/>
      </pc:docMkLst>
      <pc:sldChg chg="modSp">
        <pc:chgData name="Cameron Mostoufi" userId="20050bc7ebf3fa43" providerId="Windows Live" clId="Web-{8CB23FA5-90EA-4D49-85A0-5F770080889D}" dt="2024-02-21T02:20:30.905" v="131" actId="20577"/>
        <pc:sldMkLst>
          <pc:docMk/>
          <pc:sldMk cId="2867583551" sldId="311"/>
        </pc:sldMkLst>
        <pc:spChg chg="mod">
          <ac:chgData name="Cameron Mostoufi" userId="20050bc7ebf3fa43" providerId="Windows Live" clId="Web-{8CB23FA5-90EA-4D49-85A0-5F770080889D}" dt="2024-02-21T02:20:30.905" v="131" actId="20577"/>
          <ac:spMkLst>
            <pc:docMk/>
            <pc:sldMk cId="2867583551" sldId="311"/>
            <ac:spMk id="2" creationId="{BDA319C5-1D6E-3317-E160-A028948A4840}"/>
          </ac:spMkLst>
        </pc:spChg>
      </pc:sldChg>
      <pc:sldChg chg="modSp">
        <pc:chgData name="Cameron Mostoufi" userId="20050bc7ebf3fa43" providerId="Windows Live" clId="Web-{8CB23FA5-90EA-4D49-85A0-5F770080889D}" dt="2024-02-21T02:49:33.322" v="747" actId="20577"/>
        <pc:sldMkLst>
          <pc:docMk/>
          <pc:sldMk cId="1541215299" sldId="314"/>
        </pc:sldMkLst>
        <pc:spChg chg="mod">
          <ac:chgData name="Cameron Mostoufi" userId="20050bc7ebf3fa43" providerId="Windows Live" clId="Web-{8CB23FA5-90EA-4D49-85A0-5F770080889D}" dt="2024-02-21T02:49:33.322" v="747" actId="20577"/>
          <ac:spMkLst>
            <pc:docMk/>
            <pc:sldMk cId="1541215299" sldId="314"/>
            <ac:spMk id="2" creationId="{2AA58F3C-C39D-8ABD-A421-AA9956BFB750}"/>
          </ac:spMkLst>
        </pc:spChg>
      </pc:sldChg>
      <pc:sldChg chg="modSp modNotes">
        <pc:chgData name="Cameron Mostoufi" userId="20050bc7ebf3fa43" providerId="Windows Live" clId="Web-{8CB23FA5-90EA-4D49-85A0-5F770080889D}" dt="2024-02-21T02:49:09.087" v="743"/>
        <pc:sldMkLst>
          <pc:docMk/>
          <pc:sldMk cId="636437782" sldId="316"/>
        </pc:sldMkLst>
        <pc:spChg chg="mod">
          <ac:chgData name="Cameron Mostoufi" userId="20050bc7ebf3fa43" providerId="Windows Live" clId="Web-{8CB23FA5-90EA-4D49-85A0-5F770080889D}" dt="2024-02-21T02:47:42.632" v="685" actId="20577"/>
          <ac:spMkLst>
            <pc:docMk/>
            <pc:sldMk cId="636437782" sldId="316"/>
            <ac:spMk id="4" creationId="{279B7688-6AD0-CC0A-68EB-4B6135A67B83}"/>
          </ac:spMkLst>
        </pc:spChg>
      </pc:sldChg>
      <pc:sldChg chg="modSp modNotes">
        <pc:chgData name="Cameron Mostoufi" userId="20050bc7ebf3fa43" providerId="Windows Live" clId="Web-{8CB23FA5-90EA-4D49-85A0-5F770080889D}" dt="2024-02-21T02:51:00.027" v="803" actId="20577"/>
        <pc:sldMkLst>
          <pc:docMk/>
          <pc:sldMk cId="2414811004" sldId="317"/>
        </pc:sldMkLst>
        <pc:spChg chg="mod">
          <ac:chgData name="Cameron Mostoufi" userId="20050bc7ebf3fa43" providerId="Windows Live" clId="Web-{8CB23FA5-90EA-4D49-85A0-5F770080889D}" dt="2024-02-21T02:51:00.027" v="803" actId="20577"/>
          <ac:spMkLst>
            <pc:docMk/>
            <pc:sldMk cId="2414811004" sldId="317"/>
            <ac:spMk id="2" creationId="{E5AC58B3-B57D-97B4-3461-CA4701AD0FF9}"/>
          </ac:spMkLst>
        </pc:spChg>
        <pc:spChg chg="mod">
          <ac:chgData name="Cameron Mostoufi" userId="20050bc7ebf3fa43" providerId="Windows Live" clId="Web-{8CB23FA5-90EA-4D49-85A0-5F770080889D}" dt="2024-02-21T02:29:40.621" v="372" actId="20577"/>
          <ac:spMkLst>
            <pc:docMk/>
            <pc:sldMk cId="2414811004" sldId="317"/>
            <ac:spMk id="4" creationId="{61BF107A-3353-E7CC-16E3-8FF13C5C76D9}"/>
          </ac:spMkLst>
        </pc:spChg>
      </pc:sldChg>
      <pc:sldChg chg="modSp">
        <pc:chgData name="Cameron Mostoufi" userId="20050bc7ebf3fa43" providerId="Windows Live" clId="Web-{8CB23FA5-90EA-4D49-85A0-5F770080889D}" dt="2024-02-21T02:45:55.645" v="574" actId="20577"/>
        <pc:sldMkLst>
          <pc:docMk/>
          <pc:sldMk cId="322668554" sldId="319"/>
        </pc:sldMkLst>
        <pc:spChg chg="mod">
          <ac:chgData name="Cameron Mostoufi" userId="20050bc7ebf3fa43" providerId="Windows Live" clId="Web-{8CB23FA5-90EA-4D49-85A0-5F770080889D}" dt="2024-02-21T02:45:55.645" v="574" actId="20577"/>
          <ac:spMkLst>
            <pc:docMk/>
            <pc:sldMk cId="322668554" sldId="319"/>
            <ac:spMk id="2" creationId="{E7D5524A-8521-B8BD-33D9-D63EC055C55E}"/>
          </ac:spMkLst>
        </pc:spChg>
      </pc:sldChg>
    </pc:docChg>
  </pc:docChgLst>
  <pc:docChgLst>
    <pc:chgData name="Aggy T" userId="f4dcf4db07e9d225" providerId="LiveId" clId="{E26B1FAB-57DC-4C52-8B7E-80177C21628C}"/>
    <pc:docChg chg="undo redo custSel addSld delSld modSld sldOrd">
      <pc:chgData name="Aggy T" userId="f4dcf4db07e9d225" providerId="LiveId" clId="{E26B1FAB-57DC-4C52-8B7E-80177C21628C}" dt="2024-02-22T18:16:47.423" v="3407" actId="20577"/>
      <pc:docMkLst>
        <pc:docMk/>
      </pc:docMkLst>
      <pc:sldChg chg="addSp modSp mod">
        <pc:chgData name="Aggy T" userId="f4dcf4db07e9d225" providerId="LiveId" clId="{E26B1FAB-57DC-4C52-8B7E-80177C21628C}" dt="2024-02-21T07:40:21.932" v="598" actId="14100"/>
        <pc:sldMkLst>
          <pc:docMk/>
          <pc:sldMk cId="0" sldId="256"/>
        </pc:sldMkLst>
        <pc:spChg chg="mod">
          <ac:chgData name="Aggy T" userId="f4dcf4db07e9d225" providerId="LiveId" clId="{E26B1FAB-57DC-4C52-8B7E-80177C21628C}" dt="2024-02-21T07:36:45.625" v="573" actId="20577"/>
          <ac:spMkLst>
            <pc:docMk/>
            <pc:sldMk cId="0" sldId="256"/>
            <ac:spMk id="260" creationId="{00000000-0000-0000-0000-000000000000}"/>
          </ac:spMkLst>
        </pc:spChg>
        <pc:picChg chg="add mod modCrop">
          <ac:chgData name="Aggy T" userId="f4dcf4db07e9d225" providerId="LiveId" clId="{E26B1FAB-57DC-4C52-8B7E-80177C21628C}" dt="2024-02-21T07:40:21.932" v="598" actId="14100"/>
          <ac:picMkLst>
            <pc:docMk/>
            <pc:sldMk cId="0" sldId="256"/>
            <ac:picMk id="2" creationId="{30757C44-7E23-B077-8058-FDD218DD3A34}"/>
          </ac:picMkLst>
        </pc:picChg>
      </pc:sldChg>
      <pc:sldChg chg="addSp delSp modSp del mod">
        <pc:chgData name="Aggy T" userId="f4dcf4db07e9d225" providerId="LiveId" clId="{E26B1FAB-57DC-4C52-8B7E-80177C21628C}" dt="2024-02-20T22:16:17.473" v="448" actId="47"/>
        <pc:sldMkLst>
          <pc:docMk/>
          <pc:sldMk cId="0" sldId="259"/>
        </pc:sldMkLst>
        <pc:spChg chg="del topLvl">
          <ac:chgData name="Aggy T" userId="f4dcf4db07e9d225" providerId="LiveId" clId="{E26B1FAB-57DC-4C52-8B7E-80177C21628C}" dt="2024-02-20T22:15:22.017" v="426" actId="478"/>
          <ac:spMkLst>
            <pc:docMk/>
            <pc:sldMk cId="0" sldId="259"/>
            <ac:spMk id="6" creationId="{DC93619A-96CD-518F-7EFF-7FA587ADF438}"/>
          </ac:spMkLst>
        </pc:spChg>
        <pc:spChg chg="del">
          <ac:chgData name="Aggy T" userId="f4dcf4db07e9d225" providerId="LiveId" clId="{E26B1FAB-57DC-4C52-8B7E-80177C21628C}" dt="2024-02-20T22:15:22.017" v="426" actId="478"/>
          <ac:spMkLst>
            <pc:docMk/>
            <pc:sldMk cId="0" sldId="259"/>
            <ac:spMk id="7" creationId="{176D10BF-2800-047F-92AF-E30FAA327BD3}"/>
          </ac:spMkLst>
        </pc:spChg>
        <pc:spChg chg="add mod">
          <ac:chgData name="Aggy T" userId="f4dcf4db07e9d225" providerId="LiveId" clId="{E26B1FAB-57DC-4C52-8B7E-80177C21628C}" dt="2024-02-20T22:15:22.662" v="427"/>
          <ac:spMkLst>
            <pc:docMk/>
            <pc:sldMk cId="0" sldId="259"/>
            <ac:spMk id="15" creationId="{5B95AF13-9B3E-FE39-D656-3F3377CFB42F}"/>
          </ac:spMkLst>
        </pc:spChg>
        <pc:spChg chg="add mod">
          <ac:chgData name="Aggy T" userId="f4dcf4db07e9d225" providerId="LiveId" clId="{E26B1FAB-57DC-4C52-8B7E-80177C21628C}" dt="2024-02-20T22:15:22.662" v="427"/>
          <ac:spMkLst>
            <pc:docMk/>
            <pc:sldMk cId="0" sldId="259"/>
            <ac:spMk id="16" creationId="{B4829FEF-61FA-457F-4E95-2153DB59F6CF}"/>
          </ac:spMkLst>
        </pc:spChg>
        <pc:grpChg chg="del">
          <ac:chgData name="Aggy T" userId="f4dcf4db07e9d225" providerId="LiveId" clId="{E26B1FAB-57DC-4C52-8B7E-80177C21628C}" dt="2024-02-20T22:15:22.017" v="426" actId="478"/>
          <ac:grpSpMkLst>
            <pc:docMk/>
            <pc:sldMk cId="0" sldId="259"/>
            <ac:grpSpMk id="4" creationId="{4AADBBF2-B33B-0645-1778-9644AC3097B5}"/>
          </ac:grpSpMkLst>
        </pc:grpChg>
        <pc:picChg chg="mod topLvl">
          <ac:chgData name="Aggy T" userId="f4dcf4db07e9d225" providerId="LiveId" clId="{E26B1FAB-57DC-4C52-8B7E-80177C21628C}" dt="2024-02-20T22:15:22.017" v="426" actId="478"/>
          <ac:picMkLst>
            <pc:docMk/>
            <pc:sldMk cId="0" sldId="259"/>
            <ac:picMk id="10" creationId="{4DE35B36-F5C9-AA85-D505-A0CA9E2B20E0}"/>
          </ac:picMkLst>
        </pc:picChg>
        <pc:picChg chg="add del mod">
          <ac:chgData name="Aggy T" userId="f4dcf4db07e9d225" providerId="LiveId" clId="{E26B1FAB-57DC-4C52-8B7E-80177C21628C}" dt="2024-02-20T22:09:44.101" v="412" actId="21"/>
          <ac:picMkLst>
            <pc:docMk/>
            <pc:sldMk cId="0" sldId="259"/>
            <ac:picMk id="13" creationId="{0E042DE8-0261-1E37-F25B-18B253E246BE}"/>
          </ac:picMkLst>
        </pc:picChg>
        <pc:picChg chg="mod">
          <ac:chgData name="Aggy T" userId="f4dcf4db07e9d225" providerId="LiveId" clId="{E26B1FAB-57DC-4C52-8B7E-80177C21628C}" dt="2024-02-20T22:12:58.090" v="416" actId="14100"/>
          <ac:picMkLst>
            <pc:docMk/>
            <pc:sldMk cId="0" sldId="259"/>
            <ac:picMk id="14" creationId="{E348DD18-95E9-B789-185B-9C5079CD6F86}"/>
          </ac:picMkLst>
        </pc:picChg>
        <pc:picChg chg="add del mod">
          <ac:chgData name="Aggy T" userId="f4dcf4db07e9d225" providerId="LiveId" clId="{E26B1FAB-57DC-4C52-8B7E-80177C21628C}" dt="2024-02-20T22:15:58.020" v="435" actId="21"/>
          <ac:picMkLst>
            <pc:docMk/>
            <pc:sldMk cId="0" sldId="259"/>
            <ac:picMk id="17" creationId="{9D0508CA-BC30-30AB-16A7-0858627F19C7}"/>
          </ac:picMkLst>
        </pc:picChg>
      </pc:sldChg>
      <pc:sldChg chg="addSp delSp modSp mod modTransition">
        <pc:chgData name="Aggy T" userId="f4dcf4db07e9d225" providerId="LiveId" clId="{E26B1FAB-57DC-4C52-8B7E-80177C21628C}" dt="2024-02-21T07:52:12.615" v="925"/>
        <pc:sldMkLst>
          <pc:docMk/>
          <pc:sldMk cId="0" sldId="263"/>
        </pc:sldMkLst>
        <pc:picChg chg="add del mod">
          <ac:chgData name="Aggy T" userId="f4dcf4db07e9d225" providerId="LiveId" clId="{E26B1FAB-57DC-4C52-8B7E-80177C21628C}" dt="2024-02-21T07:40:14.726" v="595" actId="478"/>
          <ac:picMkLst>
            <pc:docMk/>
            <pc:sldMk cId="0" sldId="263"/>
            <ac:picMk id="2" creationId="{83A978DB-26BE-A55B-DEB9-AE159CFC6935}"/>
          </ac:picMkLst>
        </pc:picChg>
        <pc:picChg chg="add mod">
          <ac:chgData name="Aggy T" userId="f4dcf4db07e9d225" providerId="LiveId" clId="{E26B1FAB-57DC-4C52-8B7E-80177C21628C}" dt="2024-02-20T21:38:59.989" v="62"/>
          <ac:picMkLst>
            <pc:docMk/>
            <pc:sldMk cId="0" sldId="263"/>
            <ac:picMk id="3" creationId="{8B9D4635-5E75-7461-66BC-581D54A47DCB}"/>
          </ac:picMkLst>
        </pc:picChg>
      </pc:sldChg>
      <pc:sldChg chg="addSp delSp modSp del mod addAnim delAnim modAnim">
        <pc:chgData name="Aggy T" userId="f4dcf4db07e9d225" providerId="LiveId" clId="{E26B1FAB-57DC-4C52-8B7E-80177C21628C}" dt="2024-02-20T21:31:08.880" v="12" actId="47"/>
        <pc:sldMkLst>
          <pc:docMk/>
          <pc:sldMk cId="2137069522" sldId="296"/>
        </pc:sldMkLst>
        <pc:spChg chg="del">
          <ac:chgData name="Aggy T" userId="f4dcf4db07e9d225" providerId="LiveId" clId="{E26B1FAB-57DC-4C52-8B7E-80177C21628C}" dt="2024-02-20T21:27:09.543" v="7" actId="478"/>
          <ac:spMkLst>
            <pc:docMk/>
            <pc:sldMk cId="2137069522" sldId="296"/>
            <ac:spMk id="18" creationId="{7FDA828B-4B5E-D3D9-7242-38864B30D2B3}"/>
          </ac:spMkLst>
        </pc:spChg>
        <pc:spChg chg="add del mod">
          <ac:chgData name="Aggy T" userId="f4dcf4db07e9d225" providerId="LiveId" clId="{E26B1FAB-57DC-4C52-8B7E-80177C21628C}" dt="2024-02-20T21:27:33.509" v="10" actId="478"/>
          <ac:spMkLst>
            <pc:docMk/>
            <pc:sldMk cId="2137069522" sldId="296"/>
            <ac:spMk id="23" creationId="{C361524A-F688-1A96-5831-E6AA67E00A76}"/>
          </ac:spMkLst>
        </pc:spChg>
        <pc:picChg chg="del">
          <ac:chgData name="Aggy T" userId="f4dcf4db07e9d225" providerId="LiveId" clId="{E26B1FAB-57DC-4C52-8B7E-80177C21628C}" dt="2024-02-20T21:27:09.543" v="7" actId="478"/>
          <ac:picMkLst>
            <pc:docMk/>
            <pc:sldMk cId="2137069522" sldId="296"/>
            <ac:picMk id="20" creationId="{1F01FEC1-310C-AC09-7528-83DD4F96CD40}"/>
          </ac:picMkLst>
        </pc:picChg>
        <pc:cxnChg chg="del">
          <ac:chgData name="Aggy T" userId="f4dcf4db07e9d225" providerId="LiveId" clId="{E26B1FAB-57DC-4C52-8B7E-80177C21628C}" dt="2024-02-20T21:27:09.543" v="7" actId="478"/>
          <ac:cxnSpMkLst>
            <pc:docMk/>
            <pc:sldMk cId="2137069522" sldId="296"/>
            <ac:cxnSpMk id="13" creationId="{41A591CC-833D-A83A-F9E9-F26C21043D39}"/>
          </ac:cxnSpMkLst>
        </pc:cxnChg>
      </pc:sldChg>
      <pc:sldChg chg="addSp delSp modSp mod">
        <pc:chgData name="Aggy T" userId="f4dcf4db07e9d225" providerId="LiveId" clId="{E26B1FAB-57DC-4C52-8B7E-80177C21628C}" dt="2024-02-20T21:54:26.582" v="384" actId="478"/>
        <pc:sldMkLst>
          <pc:docMk/>
          <pc:sldMk cId="1916825840" sldId="304"/>
        </pc:sldMkLst>
        <pc:picChg chg="add del mod modCrop">
          <ac:chgData name="Aggy T" userId="f4dcf4db07e9d225" providerId="LiveId" clId="{E26B1FAB-57DC-4C52-8B7E-80177C21628C}" dt="2024-02-20T21:47:41.704" v="105" actId="478"/>
          <ac:picMkLst>
            <pc:docMk/>
            <pc:sldMk cId="1916825840" sldId="304"/>
            <ac:picMk id="2" creationId="{229721CB-607B-AE53-15D0-5DEB818EAC04}"/>
          </ac:picMkLst>
        </pc:picChg>
        <pc:picChg chg="add del mod modCrop">
          <ac:chgData name="Aggy T" userId="f4dcf4db07e9d225" providerId="LiveId" clId="{E26B1FAB-57DC-4C52-8B7E-80177C21628C}" dt="2024-02-20T21:54:26.582" v="384" actId="478"/>
          <ac:picMkLst>
            <pc:docMk/>
            <pc:sldMk cId="1916825840" sldId="304"/>
            <ac:picMk id="3" creationId="{239CFA4D-2F60-96FF-EFEB-9E8DBB9A2145}"/>
          </ac:picMkLst>
        </pc:picChg>
        <pc:picChg chg="add mod">
          <ac:chgData name="Aggy T" userId="f4dcf4db07e9d225" providerId="LiveId" clId="{E26B1FAB-57DC-4C52-8B7E-80177C21628C}" dt="2024-02-20T21:46:16.031" v="91" actId="1076"/>
          <ac:picMkLst>
            <pc:docMk/>
            <pc:sldMk cId="1916825840" sldId="304"/>
            <ac:picMk id="5" creationId="{BC9B2CCA-C50D-A1DE-C3A4-8E68789199B7}"/>
          </ac:picMkLst>
        </pc:picChg>
      </pc:sldChg>
      <pc:sldChg chg="modSp mod modShow">
        <pc:chgData name="Aggy T" userId="f4dcf4db07e9d225" providerId="LiveId" clId="{E26B1FAB-57DC-4C52-8B7E-80177C21628C}" dt="2024-02-22T07:08:14.257" v="2346" actId="729"/>
        <pc:sldMkLst>
          <pc:docMk/>
          <pc:sldMk cId="2867583551" sldId="311"/>
        </pc:sldMkLst>
        <pc:spChg chg="mod">
          <ac:chgData name="Aggy T" userId="f4dcf4db07e9d225" providerId="LiveId" clId="{E26B1FAB-57DC-4C52-8B7E-80177C21628C}" dt="2024-02-21T08:08:23.570" v="1685" actId="20577"/>
          <ac:spMkLst>
            <pc:docMk/>
            <pc:sldMk cId="2867583551" sldId="311"/>
            <ac:spMk id="2" creationId="{BDA319C5-1D6E-3317-E160-A028948A4840}"/>
          </ac:spMkLst>
        </pc:spChg>
      </pc:sldChg>
      <pc:sldChg chg="addSp delSp modSp add del mod modTransition modAnim">
        <pc:chgData name="Aggy T" userId="f4dcf4db07e9d225" providerId="LiveId" clId="{E26B1FAB-57DC-4C52-8B7E-80177C21628C}" dt="2024-02-21T07:39:21.251" v="587"/>
        <pc:sldMkLst>
          <pc:docMk/>
          <pc:sldMk cId="2726510898" sldId="312"/>
        </pc:sldMkLst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8" creationId="{F29F581B-ECC8-93A7-0928-756EE99B1C1A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12" creationId="{8446637D-835A-8159-0600-0802B496CDD4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17" creationId="{C7C3E93D-6940-3ABD-73CE-D8594BA1EC62}"/>
          </ac:spMkLst>
        </pc:spChg>
        <pc:spChg chg="del mod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18" creationId="{7FDA828B-4B5E-D3D9-7242-38864B30D2B3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19" creationId="{7DA20362-6205-A0B8-4444-0BC25729C173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21" creationId="{AC978EE2-5F94-039A-9D50-9D7E0EDEA6BF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22" creationId="{A870D76D-1182-D7F8-AA3C-7BACEA7C4917}"/>
          </ac:spMkLst>
        </pc:spChg>
        <pc:spChg chg="del">
          <ac:chgData name="Aggy T" userId="f4dcf4db07e9d225" providerId="LiveId" clId="{E26B1FAB-57DC-4C52-8B7E-80177C21628C}" dt="2024-02-20T22:14:02.557" v="420" actId="478"/>
          <ac:spMkLst>
            <pc:docMk/>
            <pc:sldMk cId="2726510898" sldId="312"/>
            <ac:spMk id="23" creationId="{C361524A-F688-1A96-5831-E6AA67E00A76}"/>
          </ac:spMkLst>
        </pc:spChg>
        <pc:spChg chg="add mod">
          <ac:chgData name="Aggy T" userId="f4dcf4db07e9d225" providerId="LiveId" clId="{E26B1FAB-57DC-4C52-8B7E-80177C21628C}" dt="2024-02-20T22:15:28.828" v="428"/>
          <ac:spMkLst>
            <pc:docMk/>
            <pc:sldMk cId="2726510898" sldId="312"/>
            <ac:spMk id="29" creationId="{3A9C9D7A-F73D-47FF-12AB-E6FA62AAF802}"/>
          </ac:spMkLst>
        </pc:spChg>
        <pc:spChg chg="add mod">
          <ac:chgData name="Aggy T" userId="f4dcf4db07e9d225" providerId="LiveId" clId="{E26B1FAB-57DC-4C52-8B7E-80177C21628C}" dt="2024-02-20T22:15:28.828" v="428"/>
          <ac:spMkLst>
            <pc:docMk/>
            <pc:sldMk cId="2726510898" sldId="312"/>
            <ac:spMk id="30" creationId="{047D3451-731B-FB62-E8A0-BB24CBEF8862}"/>
          </ac:spMkLst>
        </pc:spChg>
        <pc:spChg chg="add mod">
          <ac:chgData name="Aggy T" userId="f4dcf4db07e9d225" providerId="LiveId" clId="{E26B1FAB-57DC-4C52-8B7E-80177C21628C}" dt="2024-02-20T22:18:09.179" v="451"/>
          <ac:spMkLst>
            <pc:docMk/>
            <pc:sldMk cId="2726510898" sldId="312"/>
            <ac:spMk id="31" creationId="{618E19AD-BABD-C3C4-1571-3F76F5D90BF3}"/>
          </ac:spMkLst>
        </pc:spChg>
        <pc:grpChg chg="add mod">
          <ac:chgData name="Aggy T" userId="f4dcf4db07e9d225" providerId="LiveId" clId="{E26B1FAB-57DC-4C52-8B7E-80177C21628C}" dt="2024-02-20T21:51:18.884" v="135" actId="164"/>
          <ac:grpSpMkLst>
            <pc:docMk/>
            <pc:sldMk cId="2726510898" sldId="312"/>
            <ac:grpSpMk id="15" creationId="{D1D0F43A-BE83-256F-F51D-1EF4728ABA61}"/>
          </ac:grpSpMkLst>
        </pc:grpChg>
        <pc:picChg chg="add mod">
          <ac:chgData name="Aggy T" userId="f4dcf4db07e9d225" providerId="LiveId" clId="{E26B1FAB-57DC-4C52-8B7E-80177C21628C}" dt="2024-02-21T07:39:21.251" v="587"/>
          <ac:picMkLst>
            <pc:docMk/>
            <pc:sldMk cId="2726510898" sldId="312"/>
            <ac:picMk id="3" creationId="{FE211E22-D35D-0551-4758-BCD2AE45C5D0}"/>
          </ac:picMkLst>
        </pc:picChg>
        <pc:picChg chg="add del mod ord">
          <ac:chgData name="Aggy T" userId="f4dcf4db07e9d225" providerId="LiveId" clId="{E26B1FAB-57DC-4C52-8B7E-80177C21628C}" dt="2024-02-20T22:14:02.557" v="420" actId="478"/>
          <ac:picMkLst>
            <pc:docMk/>
            <pc:sldMk cId="2726510898" sldId="312"/>
            <ac:picMk id="4" creationId="{9526B693-6132-F107-6FAF-2328851E7AB0}"/>
          </ac:picMkLst>
        </pc:picChg>
        <pc:picChg chg="del ord">
          <ac:chgData name="Aggy T" userId="f4dcf4db07e9d225" providerId="LiveId" clId="{E26B1FAB-57DC-4C52-8B7E-80177C21628C}" dt="2024-02-20T22:14:02.557" v="420" actId="478"/>
          <ac:picMkLst>
            <pc:docMk/>
            <pc:sldMk cId="2726510898" sldId="312"/>
            <ac:picMk id="5" creationId="{90A3F1B9-E100-1E93-D36D-ACBB62CBE541}"/>
          </ac:picMkLst>
        </pc:picChg>
        <pc:picChg chg="add del mod">
          <ac:chgData name="Aggy T" userId="f4dcf4db07e9d225" providerId="LiveId" clId="{E26B1FAB-57DC-4C52-8B7E-80177C21628C}" dt="2024-02-20T21:48:44.016" v="117" actId="478"/>
          <ac:picMkLst>
            <pc:docMk/>
            <pc:sldMk cId="2726510898" sldId="312"/>
            <ac:picMk id="6" creationId="{FA1CA8A2-5C2D-ECF2-1C06-90AE1BE9006B}"/>
          </ac:picMkLst>
        </pc:picChg>
        <pc:picChg chg="add del mod modCrop">
          <ac:chgData name="Aggy T" userId="f4dcf4db07e9d225" providerId="LiveId" clId="{E26B1FAB-57DC-4C52-8B7E-80177C21628C}" dt="2024-02-20T22:14:02.557" v="420" actId="478"/>
          <ac:picMkLst>
            <pc:docMk/>
            <pc:sldMk cId="2726510898" sldId="312"/>
            <ac:picMk id="9" creationId="{784C1347-9814-56EE-8232-E8586361A31D}"/>
          </ac:picMkLst>
        </pc:picChg>
        <pc:picChg chg="mod">
          <ac:chgData name="Aggy T" userId="f4dcf4db07e9d225" providerId="LiveId" clId="{E26B1FAB-57DC-4C52-8B7E-80177C21628C}" dt="2024-02-20T22:16:14.653" v="447" actId="1038"/>
          <ac:picMkLst>
            <pc:docMk/>
            <pc:sldMk cId="2726510898" sldId="312"/>
            <ac:picMk id="10" creationId="{4DE35B36-F5C9-AA85-D505-A0CA9E2B20E0}"/>
          </ac:picMkLst>
        </pc:picChg>
        <pc:picChg chg="mod">
          <ac:chgData name="Aggy T" userId="f4dcf4db07e9d225" providerId="LiveId" clId="{E26B1FAB-57DC-4C52-8B7E-80177C21628C}" dt="2024-02-20T22:12:51.852" v="415" actId="14100"/>
          <ac:picMkLst>
            <pc:docMk/>
            <pc:sldMk cId="2726510898" sldId="312"/>
            <ac:picMk id="14" creationId="{E348DD18-95E9-B789-185B-9C5079CD6F86}"/>
          </ac:picMkLst>
        </pc:picChg>
        <pc:picChg chg="del">
          <ac:chgData name="Aggy T" userId="f4dcf4db07e9d225" providerId="LiveId" clId="{E26B1FAB-57DC-4C52-8B7E-80177C21628C}" dt="2024-02-20T22:14:08.925" v="421" actId="478"/>
          <ac:picMkLst>
            <pc:docMk/>
            <pc:sldMk cId="2726510898" sldId="312"/>
            <ac:picMk id="20" creationId="{1F01FEC1-310C-AC09-7528-83DD4F96CD40}"/>
          </ac:picMkLst>
        </pc:picChg>
        <pc:picChg chg="del mod">
          <ac:chgData name="Aggy T" userId="f4dcf4db07e9d225" providerId="LiveId" clId="{E26B1FAB-57DC-4C52-8B7E-80177C21628C}" dt="2024-02-20T22:14:02.557" v="420" actId="478"/>
          <ac:picMkLst>
            <pc:docMk/>
            <pc:sldMk cId="2726510898" sldId="312"/>
            <ac:picMk id="1026" creationId="{95BB4D84-8B74-C404-A0A8-3995CE095E42}"/>
          </ac:picMkLst>
        </pc:picChg>
        <pc:cxnChg chg="del">
          <ac:chgData name="Aggy T" userId="f4dcf4db07e9d225" providerId="LiveId" clId="{E26B1FAB-57DC-4C52-8B7E-80177C21628C}" dt="2024-02-20T22:14:02.557" v="420" actId="478"/>
          <ac:cxnSpMkLst>
            <pc:docMk/>
            <pc:sldMk cId="2726510898" sldId="312"/>
            <ac:cxnSpMk id="3" creationId="{D3841CBE-7ABB-1118-88BC-3785002373CA}"/>
          </ac:cxnSpMkLst>
        </pc:cxnChg>
        <pc:cxnChg chg="del">
          <ac:chgData name="Aggy T" userId="f4dcf4db07e9d225" providerId="LiveId" clId="{E26B1FAB-57DC-4C52-8B7E-80177C21628C}" dt="2024-02-20T22:14:02.557" v="420" actId="478"/>
          <ac:cxnSpMkLst>
            <pc:docMk/>
            <pc:sldMk cId="2726510898" sldId="312"/>
            <ac:cxnSpMk id="7" creationId="{EF32090A-7A9F-EC81-9C7A-3AB7B7F219BF}"/>
          </ac:cxnSpMkLst>
        </pc:cxnChg>
        <pc:cxnChg chg="del">
          <ac:chgData name="Aggy T" userId="f4dcf4db07e9d225" providerId="LiveId" clId="{E26B1FAB-57DC-4C52-8B7E-80177C21628C}" dt="2024-02-20T22:14:02.557" v="420" actId="478"/>
          <ac:cxnSpMkLst>
            <pc:docMk/>
            <pc:sldMk cId="2726510898" sldId="312"/>
            <ac:cxnSpMk id="11" creationId="{FD365F5E-5B25-28F8-3327-293C5DE39A44}"/>
          </ac:cxnSpMkLst>
        </pc:cxnChg>
        <pc:cxnChg chg="del">
          <ac:chgData name="Aggy T" userId="f4dcf4db07e9d225" providerId="LiveId" clId="{E26B1FAB-57DC-4C52-8B7E-80177C21628C}" dt="2024-02-20T22:14:02.557" v="420" actId="478"/>
          <ac:cxnSpMkLst>
            <pc:docMk/>
            <pc:sldMk cId="2726510898" sldId="312"/>
            <ac:cxnSpMk id="13" creationId="{41A591CC-833D-A83A-F9E9-F26C21043D39}"/>
          </ac:cxnSpMkLst>
        </pc:cxnChg>
      </pc:sldChg>
      <pc:sldChg chg="addSp modSp mod modTransition">
        <pc:chgData name="Aggy T" userId="f4dcf4db07e9d225" providerId="LiveId" clId="{E26B1FAB-57DC-4C52-8B7E-80177C21628C}" dt="2024-02-22T06:48:13.747" v="1746" actId="6549"/>
        <pc:sldMkLst>
          <pc:docMk/>
          <pc:sldMk cId="1934708010" sldId="313"/>
        </pc:sldMkLst>
        <pc:spChg chg="mod">
          <ac:chgData name="Aggy T" userId="f4dcf4db07e9d225" providerId="LiveId" clId="{E26B1FAB-57DC-4C52-8B7E-80177C21628C}" dt="2024-02-22T06:48:13.747" v="1746" actId="6549"/>
          <ac:spMkLst>
            <pc:docMk/>
            <pc:sldMk cId="1934708010" sldId="313"/>
            <ac:spMk id="2" creationId="{2AA58F3C-C39D-8ABD-A421-AA9956BFB750}"/>
          </ac:spMkLst>
        </pc:spChg>
        <pc:picChg chg="add mod">
          <ac:chgData name="Aggy T" userId="f4dcf4db07e9d225" providerId="LiveId" clId="{E26B1FAB-57DC-4C52-8B7E-80177C21628C}" dt="2024-02-21T07:39:25.644" v="589"/>
          <ac:picMkLst>
            <pc:docMk/>
            <pc:sldMk cId="1934708010" sldId="313"/>
            <ac:picMk id="5" creationId="{D450D013-A122-1588-A7B6-156E1540BB02}"/>
          </ac:picMkLst>
        </pc:picChg>
      </pc:sldChg>
      <pc:sldChg chg="addSp modSp mod modTransition">
        <pc:chgData name="Aggy T" userId="f4dcf4db07e9d225" providerId="LiveId" clId="{E26B1FAB-57DC-4C52-8B7E-80177C21628C}" dt="2024-02-22T18:16:47.423" v="3407" actId="20577"/>
        <pc:sldMkLst>
          <pc:docMk/>
          <pc:sldMk cId="1541215299" sldId="314"/>
        </pc:sldMkLst>
        <pc:spChg chg="mod">
          <ac:chgData name="Aggy T" userId="f4dcf4db07e9d225" providerId="LiveId" clId="{E26B1FAB-57DC-4C52-8B7E-80177C21628C}" dt="2024-02-22T18:16:47.423" v="3407" actId="20577"/>
          <ac:spMkLst>
            <pc:docMk/>
            <pc:sldMk cId="1541215299" sldId="314"/>
            <ac:spMk id="2" creationId="{2AA58F3C-C39D-8ABD-A421-AA9956BFB750}"/>
          </ac:spMkLst>
        </pc:spChg>
        <pc:spChg chg="mod">
          <ac:chgData name="Aggy T" userId="f4dcf4db07e9d225" providerId="LiveId" clId="{E26B1FAB-57DC-4C52-8B7E-80177C21628C}" dt="2024-02-22T18:16:43.560" v="3403" actId="20577"/>
          <ac:spMkLst>
            <pc:docMk/>
            <pc:sldMk cId="1541215299" sldId="314"/>
            <ac:spMk id="4" creationId="{3F112393-54E0-BBC9-87FD-499F991F7DCA}"/>
          </ac:spMkLst>
        </pc:spChg>
        <pc:picChg chg="add mod">
          <ac:chgData name="Aggy T" userId="f4dcf4db07e9d225" providerId="LiveId" clId="{E26B1FAB-57DC-4C52-8B7E-80177C21628C}" dt="2024-02-21T07:39:26.984" v="590"/>
          <ac:picMkLst>
            <pc:docMk/>
            <pc:sldMk cId="1541215299" sldId="314"/>
            <ac:picMk id="5" creationId="{C8434E9F-D9DC-666B-74CD-B1A74890C605}"/>
          </ac:picMkLst>
        </pc:picChg>
      </pc:sldChg>
      <pc:sldChg chg="mod modShow">
        <pc:chgData name="Aggy T" userId="f4dcf4db07e9d225" providerId="LiveId" clId="{E26B1FAB-57DC-4C52-8B7E-80177C21628C}" dt="2024-02-22T07:08:16.422" v="2347" actId="729"/>
        <pc:sldMkLst>
          <pc:docMk/>
          <pc:sldMk cId="2622093637" sldId="315"/>
        </pc:sldMkLst>
      </pc:sldChg>
      <pc:sldChg chg="addSp modSp mod modTransition">
        <pc:chgData name="Aggy T" userId="f4dcf4db07e9d225" providerId="LiveId" clId="{E26B1FAB-57DC-4C52-8B7E-80177C21628C}" dt="2024-02-22T18:07:26.158" v="3396" actId="20577"/>
        <pc:sldMkLst>
          <pc:docMk/>
          <pc:sldMk cId="2414811004" sldId="317"/>
        </pc:sldMkLst>
        <pc:spChg chg="mod">
          <ac:chgData name="Aggy T" userId="f4dcf4db07e9d225" providerId="LiveId" clId="{E26B1FAB-57DC-4C52-8B7E-80177C21628C}" dt="2024-02-22T18:07:26.158" v="3396" actId="20577"/>
          <ac:spMkLst>
            <pc:docMk/>
            <pc:sldMk cId="2414811004" sldId="317"/>
            <ac:spMk id="2" creationId="{E5AC58B3-B57D-97B4-3461-CA4701AD0FF9}"/>
          </ac:spMkLst>
        </pc:spChg>
        <pc:picChg chg="add mod">
          <ac:chgData name="Aggy T" userId="f4dcf4db07e9d225" providerId="LiveId" clId="{E26B1FAB-57DC-4C52-8B7E-80177C21628C}" dt="2024-02-21T07:39:23.977" v="588"/>
          <ac:picMkLst>
            <pc:docMk/>
            <pc:sldMk cId="2414811004" sldId="317"/>
            <ac:picMk id="5" creationId="{A873987E-90CC-C203-A7EF-31284D4FBA81}"/>
          </ac:picMkLst>
        </pc:picChg>
      </pc:sldChg>
      <pc:sldChg chg="addSp delSp modSp mod modTransition modAnim modNotesTx">
        <pc:chgData name="Aggy T" userId="f4dcf4db07e9d225" providerId="LiveId" clId="{E26B1FAB-57DC-4C52-8B7E-80177C21628C}" dt="2024-02-21T07:52:02.214" v="924"/>
        <pc:sldMkLst>
          <pc:docMk/>
          <pc:sldMk cId="2462889941" sldId="318"/>
        </pc:sldMkLst>
        <pc:spChg chg="mod">
          <ac:chgData name="Aggy T" userId="f4dcf4db07e9d225" providerId="LiveId" clId="{E26B1FAB-57DC-4C52-8B7E-80177C21628C}" dt="2024-02-21T07:36:04.558" v="563" actId="14100"/>
          <ac:spMkLst>
            <pc:docMk/>
            <pc:sldMk cId="2462889941" sldId="318"/>
            <ac:spMk id="10" creationId="{3336D2B1-CF0F-F891-E210-827427B523D8}"/>
          </ac:spMkLst>
        </pc:spChg>
        <pc:spChg chg="mod">
          <ac:chgData name="Aggy T" userId="f4dcf4db07e9d225" providerId="LiveId" clId="{E26B1FAB-57DC-4C52-8B7E-80177C21628C}" dt="2024-02-21T07:35:50.967" v="559" actId="404"/>
          <ac:spMkLst>
            <pc:docMk/>
            <pc:sldMk cId="2462889941" sldId="318"/>
            <ac:spMk id="12" creationId="{78DA8AA8-D112-DCAD-FAA3-94F171A0940F}"/>
          </ac:spMkLst>
        </pc:spChg>
        <pc:spChg chg="mod">
          <ac:chgData name="Aggy T" userId="f4dcf4db07e9d225" providerId="LiveId" clId="{E26B1FAB-57DC-4C52-8B7E-80177C21628C}" dt="2024-02-21T07:35:43.113" v="558" actId="404"/>
          <ac:spMkLst>
            <pc:docMk/>
            <pc:sldMk cId="2462889941" sldId="318"/>
            <ac:spMk id="13" creationId="{EFE7C76F-35D0-0476-B6BF-CF3C390A210A}"/>
          </ac:spMkLst>
        </pc:spChg>
        <pc:grpChg chg="mod">
          <ac:chgData name="Aggy T" userId="f4dcf4db07e9d225" providerId="LiveId" clId="{E26B1FAB-57DC-4C52-8B7E-80177C21628C}" dt="2024-02-21T07:35:37.662" v="557" actId="1076"/>
          <ac:grpSpMkLst>
            <pc:docMk/>
            <pc:sldMk cId="2462889941" sldId="318"/>
            <ac:grpSpMk id="32" creationId="{CD4D0B2D-0196-E3E8-1D80-9867B56B92A6}"/>
          </ac:grpSpMkLst>
        </pc:grpChg>
        <pc:picChg chg="add del mod">
          <ac:chgData name="Aggy T" userId="f4dcf4db07e9d225" providerId="LiveId" clId="{E26B1FAB-57DC-4C52-8B7E-80177C21628C}" dt="2024-02-21T07:40:15.799" v="596" actId="478"/>
          <ac:picMkLst>
            <pc:docMk/>
            <pc:sldMk cId="2462889941" sldId="318"/>
            <ac:picMk id="5" creationId="{9361BAB8-9649-E752-7B7D-C2BB7AD28AA7}"/>
          </ac:picMkLst>
        </pc:picChg>
        <pc:picChg chg="mod">
          <ac:chgData name="Aggy T" userId="f4dcf4db07e9d225" providerId="LiveId" clId="{E26B1FAB-57DC-4C52-8B7E-80177C21628C}" dt="2024-02-21T07:35:37.662" v="557" actId="1076"/>
          <ac:picMkLst>
            <pc:docMk/>
            <pc:sldMk cId="2462889941" sldId="318"/>
            <ac:picMk id="7" creationId="{12ED205C-3EF9-9E2C-6381-02A3D139448F}"/>
          </ac:picMkLst>
        </pc:picChg>
        <pc:cxnChg chg="add mod">
          <ac:chgData name="Aggy T" userId="f4dcf4db07e9d225" providerId="LiveId" clId="{E26B1FAB-57DC-4C52-8B7E-80177C21628C}" dt="2024-02-21T07:50:42.874" v="915" actId="1076"/>
          <ac:cxnSpMkLst>
            <pc:docMk/>
            <pc:sldMk cId="2462889941" sldId="318"/>
            <ac:cxnSpMk id="8" creationId="{D240D63C-E91B-7582-1E18-FAAA1EAFFF1D}"/>
          </ac:cxnSpMkLst>
        </pc:cxnChg>
        <pc:cxnChg chg="mod">
          <ac:chgData name="Aggy T" userId="f4dcf4db07e9d225" providerId="LiveId" clId="{E26B1FAB-57DC-4C52-8B7E-80177C21628C}" dt="2024-02-21T07:36:04.558" v="563" actId="14100"/>
          <ac:cxnSpMkLst>
            <pc:docMk/>
            <pc:sldMk cId="2462889941" sldId="318"/>
            <ac:cxnSpMk id="20" creationId="{5778F332-C762-A7DC-F01B-C798526687F8}"/>
          </ac:cxnSpMkLst>
        </pc:cxnChg>
        <pc:cxnChg chg="mod">
          <ac:chgData name="Aggy T" userId="f4dcf4db07e9d225" providerId="LiveId" clId="{E26B1FAB-57DC-4C52-8B7E-80177C21628C}" dt="2024-02-21T07:49:58.779" v="904" actId="13822"/>
          <ac:cxnSpMkLst>
            <pc:docMk/>
            <pc:sldMk cId="2462889941" sldId="318"/>
            <ac:cxnSpMk id="28" creationId="{B674E0E1-235F-0449-E520-ABABB848CAE6}"/>
          </ac:cxnSpMkLst>
        </pc:cxnChg>
      </pc:sldChg>
      <pc:sldChg chg="addSp delSp modSp mod ord modTransition modAnim modNotesTx">
        <pc:chgData name="Aggy T" userId="f4dcf4db07e9d225" providerId="LiveId" clId="{E26B1FAB-57DC-4C52-8B7E-80177C21628C}" dt="2024-02-22T07:08:01.857" v="2340" actId="20577"/>
        <pc:sldMkLst>
          <pc:docMk/>
          <pc:sldMk cId="322668554" sldId="319"/>
        </pc:sldMkLst>
        <pc:spChg chg="mod">
          <ac:chgData name="Aggy T" userId="f4dcf4db07e9d225" providerId="LiveId" clId="{E26B1FAB-57DC-4C52-8B7E-80177C21628C}" dt="2024-02-22T07:07:55.539" v="2336" actId="5793"/>
          <ac:spMkLst>
            <pc:docMk/>
            <pc:sldMk cId="322668554" sldId="319"/>
            <ac:spMk id="2" creationId="{E7D5524A-8521-B8BD-33D9-D63EC055C55E}"/>
          </ac:spMkLst>
        </pc:spChg>
        <pc:spChg chg="mod">
          <ac:chgData name="Aggy T" userId="f4dcf4db07e9d225" providerId="LiveId" clId="{E26B1FAB-57DC-4C52-8B7E-80177C21628C}" dt="2024-02-22T07:02:33.077" v="2224" actId="20577"/>
          <ac:spMkLst>
            <pc:docMk/>
            <pc:sldMk cId="322668554" sldId="319"/>
            <ac:spMk id="4" creationId="{11DABEF1-89BB-F720-D575-85A1C1493A5E}"/>
          </ac:spMkLst>
        </pc:spChg>
        <pc:grpChg chg="del">
          <ac:chgData name="Aggy T" userId="f4dcf4db07e9d225" providerId="LiveId" clId="{E26B1FAB-57DC-4C52-8B7E-80177C21628C}" dt="2024-02-22T07:03:04.111" v="2239" actId="478"/>
          <ac:grpSpMkLst>
            <pc:docMk/>
            <pc:sldMk cId="322668554" sldId="319"/>
            <ac:grpSpMk id="51" creationId="{40A613E2-4875-6D79-ECC8-524566CB412A}"/>
          </ac:grpSpMkLst>
        </pc:grpChg>
        <pc:picChg chg="add mod">
          <ac:chgData name="Aggy T" userId="f4dcf4db07e9d225" providerId="LiveId" clId="{E26B1FAB-57DC-4C52-8B7E-80177C21628C}" dt="2024-02-22T07:06:28.055" v="2311" actId="1076"/>
          <ac:picMkLst>
            <pc:docMk/>
            <pc:sldMk cId="322668554" sldId="319"/>
            <ac:picMk id="5" creationId="{D8BDB1E2-ED16-46CC-0A98-F8B7A2FB710B}"/>
          </ac:picMkLst>
        </pc:picChg>
      </pc:sldChg>
      <pc:sldChg chg="addSp modSp add mod modTransition modAnim">
        <pc:chgData name="Aggy T" userId="f4dcf4db07e9d225" providerId="LiveId" clId="{E26B1FAB-57DC-4C52-8B7E-80177C21628C}" dt="2024-02-22T18:15:39.142" v="3397"/>
        <pc:sldMkLst>
          <pc:docMk/>
          <pc:sldMk cId="522241216" sldId="320"/>
        </pc:sldMkLst>
        <pc:spChg chg="add mod">
          <ac:chgData name="Aggy T" userId="f4dcf4db07e9d225" providerId="LiveId" clId="{E26B1FAB-57DC-4C52-8B7E-80177C21628C}" dt="2024-02-20T22:21:14.981" v="461" actId="1076"/>
          <ac:spMkLst>
            <pc:docMk/>
            <pc:sldMk cId="522241216" sldId="320"/>
            <ac:spMk id="6" creationId="{C4055FB0-6467-AA49-EA30-4D106BC3B4B0}"/>
          </ac:spMkLst>
        </pc:spChg>
        <pc:spChg chg="add mod">
          <ac:chgData name="Aggy T" userId="f4dcf4db07e9d225" providerId="LiveId" clId="{E26B1FAB-57DC-4C52-8B7E-80177C21628C}" dt="2024-02-20T22:24:03.844" v="540" actId="1038"/>
          <ac:spMkLst>
            <pc:docMk/>
            <pc:sldMk cId="522241216" sldId="320"/>
            <ac:spMk id="15" creationId="{E19F2E11-B52D-5AA8-ABFF-548ADF6C174B}"/>
          </ac:spMkLst>
        </pc:spChg>
      </pc:sldChg>
      <pc:sldChg chg="addSp delSp modSp del mod modTransition modAnim modNotesTx">
        <pc:chgData name="Aggy T" userId="f4dcf4db07e9d225" providerId="LiveId" clId="{E26B1FAB-57DC-4C52-8B7E-80177C21628C}" dt="2024-02-22T07:00:54.102" v="2180" actId="47"/>
        <pc:sldMkLst>
          <pc:docMk/>
          <pc:sldMk cId="420932707" sldId="321"/>
        </pc:sldMkLst>
        <pc:spChg chg="del">
          <ac:chgData name="Aggy T" userId="f4dcf4db07e9d225" providerId="LiveId" clId="{E26B1FAB-57DC-4C52-8B7E-80177C21628C}" dt="2024-02-22T06:43:05.421" v="1686" actId="478"/>
          <ac:spMkLst>
            <pc:docMk/>
            <pc:sldMk cId="420932707" sldId="321"/>
            <ac:spMk id="2" creationId="{195498A5-AE67-8E41-C8A3-C9A1FFA6366F}"/>
          </ac:spMkLst>
        </pc:spChg>
        <pc:spChg chg="mod">
          <ac:chgData name="Aggy T" userId="f4dcf4db07e9d225" providerId="LiveId" clId="{E26B1FAB-57DC-4C52-8B7E-80177C21628C}" dt="2024-02-21T07:56:51.734" v="939" actId="20577"/>
          <ac:spMkLst>
            <pc:docMk/>
            <pc:sldMk cId="420932707" sldId="321"/>
            <ac:spMk id="4" creationId="{2EB39834-077F-F118-CE6F-BBE779D4F824}"/>
          </ac:spMkLst>
        </pc:spChg>
        <pc:picChg chg="add mod">
          <ac:chgData name="Aggy T" userId="f4dcf4db07e9d225" providerId="LiveId" clId="{E26B1FAB-57DC-4C52-8B7E-80177C21628C}" dt="2024-02-22T06:43:38.727" v="1688" actId="1076"/>
          <ac:picMkLst>
            <pc:docMk/>
            <pc:sldMk cId="420932707" sldId="321"/>
            <ac:picMk id="5" creationId="{C20E46CA-E16B-7807-C460-86396972B7CC}"/>
          </ac:picMkLst>
        </pc:picChg>
      </pc:sldChg>
      <pc:sldChg chg="add del">
        <pc:chgData name="Aggy T" userId="f4dcf4db07e9d225" providerId="LiveId" clId="{E26B1FAB-57DC-4C52-8B7E-80177C21628C}" dt="2024-02-21T07:50:24.494" v="910"/>
        <pc:sldMkLst>
          <pc:docMk/>
          <pc:sldMk cId="1434314150" sldId="322"/>
        </pc:sldMkLst>
      </pc:sldChg>
      <pc:sldChg chg="add modTransition modNotesTx">
        <pc:chgData name="Aggy T" userId="f4dcf4db07e9d225" providerId="LiveId" clId="{E26B1FAB-57DC-4C52-8B7E-80177C21628C}" dt="2024-02-22T17:29:33.435" v="3075" actId="6549"/>
        <pc:sldMkLst>
          <pc:docMk/>
          <pc:sldMk cId="2846463793" sldId="322"/>
        </pc:sldMkLst>
      </pc:sldChg>
      <pc:sldChg chg="modSp add mod modTransition modNotesTx">
        <pc:chgData name="Aggy T" userId="f4dcf4db07e9d225" providerId="LiveId" clId="{E26B1FAB-57DC-4C52-8B7E-80177C21628C}" dt="2024-02-22T07:41:04.833" v="2857" actId="20577"/>
        <pc:sldMkLst>
          <pc:docMk/>
          <pc:sldMk cId="3292503711" sldId="323"/>
        </pc:sldMkLst>
        <pc:cxnChg chg="mod">
          <ac:chgData name="Aggy T" userId="f4dcf4db07e9d225" providerId="LiveId" clId="{E26B1FAB-57DC-4C52-8B7E-80177C21628C}" dt="2024-02-21T07:50:58.027" v="919" actId="14100"/>
          <ac:cxnSpMkLst>
            <pc:docMk/>
            <pc:sldMk cId="3292503711" sldId="323"/>
            <ac:cxnSpMk id="8" creationId="{5C490E2D-EFD9-CCC3-16FB-1B0597E1047D}"/>
          </ac:cxnSpMkLst>
        </pc:cxnChg>
      </pc:sldChg>
      <pc:sldChg chg="add del">
        <pc:chgData name="Aggy T" userId="f4dcf4db07e9d225" providerId="LiveId" clId="{E26B1FAB-57DC-4C52-8B7E-80177C21628C}" dt="2024-02-21T07:57:18.142" v="941"/>
        <pc:sldMkLst>
          <pc:docMk/>
          <pc:sldMk cId="3400886839" sldId="324"/>
        </pc:sldMkLst>
      </pc:sldChg>
      <pc:sldChg chg="addSp delSp modSp add mod modNotesTx">
        <pc:chgData name="Aggy T" userId="f4dcf4db07e9d225" providerId="LiveId" clId="{E26B1FAB-57DC-4C52-8B7E-80177C21628C}" dt="2024-02-22T17:30:08.690" v="3131" actId="478"/>
        <pc:sldMkLst>
          <pc:docMk/>
          <pc:sldMk cId="3787468326" sldId="324"/>
        </pc:sldMkLst>
        <pc:spChg chg="del">
          <ac:chgData name="Aggy T" userId="f4dcf4db07e9d225" providerId="LiveId" clId="{E26B1FAB-57DC-4C52-8B7E-80177C21628C}" dt="2024-02-21T07:57:22.872" v="943" actId="478"/>
          <ac:spMkLst>
            <pc:docMk/>
            <pc:sldMk cId="3787468326" sldId="324"/>
            <ac:spMk id="2" creationId="{BE4AF320-2DA0-0E20-51DA-84BF680DA683}"/>
          </ac:spMkLst>
        </pc:spChg>
        <pc:spChg chg="add del mod">
          <ac:chgData name="Aggy T" userId="f4dcf4db07e9d225" providerId="LiveId" clId="{E26B1FAB-57DC-4C52-8B7E-80177C21628C}" dt="2024-02-22T17:30:08.690" v="3131" actId="478"/>
          <ac:spMkLst>
            <pc:docMk/>
            <pc:sldMk cId="3787468326" sldId="324"/>
            <ac:spMk id="2" creationId="{E6C29C0C-58EB-5708-70B5-192D39324569}"/>
          </ac:spMkLst>
        </pc:spChg>
        <pc:spChg chg="mod">
          <ac:chgData name="Aggy T" userId="f4dcf4db07e9d225" providerId="LiveId" clId="{E26B1FAB-57DC-4C52-8B7E-80177C21628C}" dt="2024-02-21T07:57:41.016" v="963" actId="20577"/>
          <ac:spMkLst>
            <pc:docMk/>
            <pc:sldMk cId="3787468326" sldId="324"/>
            <ac:spMk id="4" creationId="{DDC2564D-B311-1DBD-96E7-180388029B01}"/>
          </ac:spMkLst>
        </pc:spChg>
        <pc:spChg chg="add del mod">
          <ac:chgData name="Aggy T" userId="f4dcf4db07e9d225" providerId="LiveId" clId="{E26B1FAB-57DC-4C52-8B7E-80177C21628C}" dt="2024-02-21T08:00:35.790" v="1260" actId="478"/>
          <ac:spMkLst>
            <pc:docMk/>
            <pc:sldMk cId="3787468326" sldId="324"/>
            <ac:spMk id="7" creationId="{071C93CA-EDC4-2C31-DD8B-F465316C15AC}"/>
          </ac:spMkLst>
        </pc:spChg>
        <pc:graphicFrameChg chg="add del mod modGraphic">
          <ac:chgData name="Aggy T" userId="f4dcf4db07e9d225" providerId="LiveId" clId="{E26B1FAB-57DC-4C52-8B7E-80177C21628C}" dt="2024-02-21T07:58:45.819" v="1019" actId="478"/>
          <ac:graphicFrameMkLst>
            <pc:docMk/>
            <pc:sldMk cId="3787468326" sldId="324"/>
            <ac:graphicFrameMk id="5" creationId="{F245F577-3F1A-385D-8483-ED6CA1AF7A7A}"/>
          </ac:graphicFrameMkLst>
        </pc:graphicFrameChg>
        <pc:graphicFrameChg chg="add mod modGraphic">
          <ac:chgData name="Aggy T" userId="f4dcf4db07e9d225" providerId="LiveId" clId="{E26B1FAB-57DC-4C52-8B7E-80177C21628C}" dt="2024-02-21T08:07:13.265" v="1664" actId="1076"/>
          <ac:graphicFrameMkLst>
            <pc:docMk/>
            <pc:sldMk cId="3787468326" sldId="324"/>
            <ac:graphicFrameMk id="8" creationId="{FC2D80E4-9CB5-7BCF-1F85-70ED2465A92F}"/>
          </ac:graphicFrameMkLst>
        </pc:graphicFrameChg>
      </pc:sldChg>
      <pc:sldChg chg="addSp delSp modSp new add del mod setBg modAnim modNotesTx">
        <pc:chgData name="Aggy T" userId="f4dcf4db07e9d225" providerId="LiveId" clId="{E26B1FAB-57DC-4C52-8B7E-80177C21628C}" dt="2024-02-22T07:05:29.403" v="2306" actId="47"/>
        <pc:sldMkLst>
          <pc:docMk/>
          <pc:sldMk cId="3236902104" sldId="325"/>
        </pc:sldMkLst>
        <pc:spChg chg="del mod">
          <ac:chgData name="Aggy T" userId="f4dcf4db07e9d225" providerId="LiveId" clId="{E26B1FAB-57DC-4C52-8B7E-80177C21628C}" dt="2024-02-22T06:57:01.162" v="2107" actId="478"/>
          <ac:spMkLst>
            <pc:docMk/>
            <pc:sldMk cId="3236902104" sldId="325"/>
            <ac:spMk id="2" creationId="{1DE40BDF-36EC-4C8B-2B23-C4B63716A58A}"/>
          </ac:spMkLst>
        </pc:spChg>
        <pc:spChg chg="del mod">
          <ac:chgData name="Aggy T" userId="f4dcf4db07e9d225" providerId="LiveId" clId="{E26B1FAB-57DC-4C52-8B7E-80177C21628C}" dt="2024-02-22T07:01:52.387" v="2183" actId="478"/>
          <ac:spMkLst>
            <pc:docMk/>
            <pc:sldMk cId="3236902104" sldId="325"/>
            <ac:spMk id="3" creationId="{93279336-D2E1-229A-FB92-AF9B570D9FC2}"/>
          </ac:spMkLst>
        </pc:spChg>
        <pc:spChg chg="del">
          <ac:chgData name="Aggy T" userId="f4dcf4db07e9d225" providerId="LiveId" clId="{E26B1FAB-57DC-4C52-8B7E-80177C21628C}" dt="2024-02-22T06:51:44.525" v="1775" actId="478"/>
          <ac:spMkLst>
            <pc:docMk/>
            <pc:sldMk cId="3236902104" sldId="325"/>
            <ac:spMk id="4" creationId="{4DEBE06F-4916-EF7E-26E6-01F71E61D427}"/>
          </ac:spMkLst>
        </pc:spChg>
        <pc:spChg chg="add del mod">
          <ac:chgData name="Aggy T" userId="f4dcf4db07e9d225" providerId="LiveId" clId="{E26B1FAB-57DC-4C52-8B7E-80177C21628C}" dt="2024-02-22T06:49:58.810" v="1755" actId="478"/>
          <ac:spMkLst>
            <pc:docMk/>
            <pc:sldMk cId="3236902104" sldId="325"/>
            <ac:spMk id="6" creationId="{74A24950-E240-05D7-526B-3B2135C03BC4}"/>
          </ac:spMkLst>
        </pc:spChg>
        <pc:spChg chg="add del mod">
          <ac:chgData name="Aggy T" userId="f4dcf4db07e9d225" providerId="LiveId" clId="{E26B1FAB-57DC-4C52-8B7E-80177C21628C}" dt="2024-02-22T06:51:31.779" v="1772" actId="478"/>
          <ac:spMkLst>
            <pc:docMk/>
            <pc:sldMk cId="3236902104" sldId="325"/>
            <ac:spMk id="7" creationId="{7CCE148F-90E7-3422-CB24-9A801C566373}"/>
          </ac:spMkLst>
        </pc:spChg>
        <pc:spChg chg="add mod">
          <ac:chgData name="Aggy T" userId="f4dcf4db07e9d225" providerId="LiveId" clId="{E26B1FAB-57DC-4C52-8B7E-80177C21628C}" dt="2024-02-22T06:58:40.641" v="2120" actId="1035"/>
          <ac:spMkLst>
            <pc:docMk/>
            <pc:sldMk cId="3236902104" sldId="325"/>
            <ac:spMk id="9" creationId="{954DF00F-2340-EE87-ED4B-7804D33A518F}"/>
          </ac:spMkLst>
        </pc:spChg>
        <pc:spChg chg="add del mod">
          <ac:chgData name="Aggy T" userId="f4dcf4db07e9d225" providerId="LiveId" clId="{E26B1FAB-57DC-4C52-8B7E-80177C21628C}" dt="2024-02-22T06:57:02.483" v="2108" actId="478"/>
          <ac:spMkLst>
            <pc:docMk/>
            <pc:sldMk cId="3236902104" sldId="325"/>
            <ac:spMk id="11" creationId="{077A26D8-8AF8-4EF2-58A5-A06E54975A02}"/>
          </ac:spMkLst>
        </pc:spChg>
        <pc:spChg chg="add mod">
          <ac:chgData name="Aggy T" userId="f4dcf4db07e9d225" providerId="LiveId" clId="{E26B1FAB-57DC-4C52-8B7E-80177C21628C}" dt="2024-02-22T07:00:51.196" v="2179" actId="20577"/>
          <ac:spMkLst>
            <pc:docMk/>
            <pc:sldMk cId="3236902104" sldId="325"/>
            <ac:spMk id="12" creationId="{31BBF1E0-0322-76CC-6CA1-BC4806E1B1A9}"/>
          </ac:spMkLst>
        </pc:spChg>
        <pc:spChg chg="add del mod">
          <ac:chgData name="Aggy T" userId="f4dcf4db07e9d225" providerId="LiveId" clId="{E26B1FAB-57DC-4C52-8B7E-80177C21628C}" dt="2024-02-22T06:59:37.165" v="2124" actId="478"/>
          <ac:spMkLst>
            <pc:docMk/>
            <pc:sldMk cId="3236902104" sldId="325"/>
            <ac:spMk id="13" creationId="{3259807A-1165-9873-477F-728C47FDFE4F}"/>
          </ac:spMkLst>
        </pc:spChg>
        <pc:spChg chg="add del mod">
          <ac:chgData name="Aggy T" userId="f4dcf4db07e9d225" providerId="LiveId" clId="{E26B1FAB-57DC-4C52-8B7E-80177C21628C}" dt="2024-02-22T06:59:56.023" v="2127" actId="478"/>
          <ac:spMkLst>
            <pc:docMk/>
            <pc:sldMk cId="3236902104" sldId="325"/>
            <ac:spMk id="14" creationId="{D7890169-24A1-8396-C08C-EACFA7C86379}"/>
          </ac:spMkLst>
        </pc:spChg>
        <pc:spChg chg="add del mod">
          <ac:chgData name="Aggy T" userId="f4dcf4db07e9d225" providerId="LiveId" clId="{E26B1FAB-57DC-4C52-8B7E-80177C21628C}" dt="2024-02-22T07:01:54.794" v="2184" actId="478"/>
          <ac:spMkLst>
            <pc:docMk/>
            <pc:sldMk cId="3236902104" sldId="325"/>
            <ac:spMk id="16" creationId="{BF3D39B5-42AF-31A8-2CFB-B06CFD5F2E9D}"/>
          </ac:spMkLst>
        </pc:spChg>
        <pc:spChg chg="add mod">
          <ac:chgData name="Aggy T" userId="f4dcf4db07e9d225" providerId="LiveId" clId="{E26B1FAB-57DC-4C52-8B7E-80177C21628C}" dt="2024-02-22T07:02:00.828" v="2186"/>
          <ac:spMkLst>
            <pc:docMk/>
            <pc:sldMk cId="3236902104" sldId="325"/>
            <ac:spMk id="17" creationId="{E5A94B5E-74F8-66D5-A75E-2DC8ADB0F248}"/>
          </ac:spMkLst>
        </pc:spChg>
        <pc:picChg chg="add mod">
          <ac:chgData name="Aggy T" userId="f4dcf4db07e9d225" providerId="LiveId" clId="{E26B1FAB-57DC-4C52-8B7E-80177C21628C}" dt="2024-02-22T06:49:41.315" v="1750" actId="1076"/>
          <ac:picMkLst>
            <pc:docMk/>
            <pc:sldMk cId="3236902104" sldId="325"/>
            <ac:picMk id="5" creationId="{DC89B7F5-3AAB-7288-5F5C-7439C016E3BB}"/>
          </ac:picMkLst>
        </pc:picChg>
        <pc:picChg chg="add del mod">
          <ac:chgData name="Aggy T" userId="f4dcf4db07e9d225" providerId="LiveId" clId="{E26B1FAB-57DC-4C52-8B7E-80177C21628C}" dt="2024-02-22T06:51:09.782" v="1769" actId="478"/>
          <ac:picMkLst>
            <pc:docMk/>
            <pc:sldMk cId="3236902104" sldId="325"/>
            <ac:picMk id="8" creationId="{A0AF8489-A5BB-1C50-9CFE-49B425866DF8}"/>
          </ac:picMkLst>
        </pc:picChg>
      </pc:sldChg>
      <pc:sldChg chg="add">
        <pc:chgData name="Aggy T" userId="f4dcf4db07e9d225" providerId="LiveId" clId="{E26B1FAB-57DC-4C52-8B7E-80177C21628C}" dt="2024-02-22T07:02:17.134" v="2187"/>
        <pc:sldMkLst>
          <pc:docMk/>
          <pc:sldMk cId="4251832408" sldId="326"/>
        </pc:sldMkLst>
      </pc:sldChg>
      <pc:sldMasterChg chg="addSldLayout delSldLayout">
        <pc:chgData name="Aggy T" userId="f4dcf4db07e9d225" providerId="LiveId" clId="{E26B1FAB-57DC-4C52-8B7E-80177C21628C}" dt="2024-02-22T07:05:29.403" v="2306" actId="47"/>
        <pc:sldMasterMkLst>
          <pc:docMk/>
          <pc:sldMasterMk cId="0" sldId="2147483648"/>
        </pc:sldMasterMkLst>
        <pc:sldLayoutChg chg="add del">
          <pc:chgData name="Aggy T" userId="f4dcf4db07e9d225" providerId="LiveId" clId="{E26B1FAB-57DC-4C52-8B7E-80177C21628C}" dt="2024-02-22T07:05:29.403" v="2306" actId="47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  <pc:docChgLst>
    <pc:chgData name="Guest User" providerId="Windows Live" clId="Web-{ACB2ECDC-FC8D-4A20-BDCB-3DA47E78C3FF}"/>
    <pc:docChg chg="modSld">
      <pc:chgData name="Guest User" userId="" providerId="Windows Live" clId="Web-{ACB2ECDC-FC8D-4A20-BDCB-3DA47E78C3FF}" dt="2024-01-09T02:54:30.153" v="6"/>
      <pc:docMkLst>
        <pc:docMk/>
      </pc:docMkLst>
      <pc:sldChg chg="addSp delSp modSp">
        <pc:chgData name="Guest User" userId="" providerId="Windows Live" clId="Web-{ACB2ECDC-FC8D-4A20-BDCB-3DA47E78C3FF}" dt="2024-01-09T02:54:30.153" v="6"/>
        <pc:sldMkLst>
          <pc:docMk/>
          <pc:sldMk cId="3716591050" sldId="298"/>
        </pc:sldMkLst>
        <pc:spChg chg="add del mod">
          <ac:chgData name="Guest User" userId="" providerId="Windows Live" clId="Web-{ACB2ECDC-FC8D-4A20-BDCB-3DA47E78C3FF}" dt="2024-01-09T02:54:30.153" v="6"/>
          <ac:spMkLst>
            <pc:docMk/>
            <pc:sldMk cId="3716591050" sldId="298"/>
            <ac:spMk id="20" creationId="{C994A0C4-50E1-09FF-E9ED-26500B3BC534}"/>
          </ac:spMkLst>
        </pc:spChg>
      </pc:sldChg>
    </pc:docChg>
  </pc:docChgLst>
  <pc:docChgLst>
    <pc:chgData name="Jacob Whitehouse" userId="7d661d7121ed2726" providerId="Windows Live" clId="Web-{2DCD65B6-3A75-4E98-8CF5-5AB4D7A316E2}"/>
    <pc:docChg chg="addSld modSld">
      <pc:chgData name="Jacob Whitehouse" userId="7d661d7121ed2726" providerId="Windows Live" clId="Web-{2DCD65B6-3A75-4E98-8CF5-5AB4D7A316E2}" dt="2024-03-04T06:59:05.414" v="453"/>
      <pc:docMkLst>
        <pc:docMk/>
      </pc:docMkLst>
      <pc:sldChg chg="addSp delSp modSp new">
        <pc:chgData name="Jacob Whitehouse" userId="7d661d7121ed2726" providerId="Windows Live" clId="Web-{2DCD65B6-3A75-4E98-8CF5-5AB4D7A316E2}" dt="2024-03-04T06:59:05.414" v="453"/>
        <pc:sldMkLst>
          <pc:docMk/>
          <pc:sldMk cId="3399528618" sldId="320"/>
        </pc:sldMkLst>
        <pc:spChg chg="del">
          <ac:chgData name="Jacob Whitehouse" userId="7d661d7121ed2726" providerId="Windows Live" clId="Web-{2DCD65B6-3A75-4E98-8CF5-5AB4D7A316E2}" dt="2024-03-04T06:55:01.425" v="10"/>
          <ac:spMkLst>
            <pc:docMk/>
            <pc:sldMk cId="3399528618" sldId="320"/>
            <ac:spMk id="2" creationId="{5A6D5A7D-B50B-1647-826A-7E49C67DBE5E}"/>
          </ac:spMkLst>
        </pc:spChg>
        <pc:spChg chg="mod">
          <ac:chgData name="Jacob Whitehouse" userId="7d661d7121ed2726" providerId="Windows Live" clId="Web-{2DCD65B6-3A75-4E98-8CF5-5AB4D7A316E2}" dt="2024-03-04T06:52:32.297" v="3" actId="20577"/>
          <ac:spMkLst>
            <pc:docMk/>
            <pc:sldMk cId="3399528618" sldId="320"/>
            <ac:spMk id="3" creationId="{9BA42319-3652-2D07-F155-5F64EA9CC8A3}"/>
          </ac:spMkLst>
        </pc:spChg>
        <pc:spChg chg="mod">
          <ac:chgData name="Jacob Whitehouse" userId="7d661d7121ed2726" providerId="Windows Live" clId="Web-{2DCD65B6-3A75-4E98-8CF5-5AB4D7A316E2}" dt="2024-03-04T06:54:40.893" v="9" actId="20577"/>
          <ac:spMkLst>
            <pc:docMk/>
            <pc:sldMk cId="3399528618" sldId="320"/>
            <ac:spMk id="4" creationId="{4B13AABD-89B4-6AD0-182C-BFF0607BB11D}"/>
          </ac:spMkLst>
        </pc:spChg>
        <pc:graphicFrameChg chg="add mod modGraphic">
          <ac:chgData name="Jacob Whitehouse" userId="7d661d7121ed2726" providerId="Windows Live" clId="Web-{2DCD65B6-3A75-4E98-8CF5-5AB4D7A316E2}" dt="2024-03-04T06:59:05.414" v="453"/>
          <ac:graphicFrameMkLst>
            <pc:docMk/>
            <pc:sldMk cId="3399528618" sldId="320"/>
            <ac:graphicFrameMk id="5" creationId="{2F1B7F1D-A1EA-42AF-69CD-94317F213431}"/>
          </ac:graphicFrameMkLst>
        </pc:graphicFrameChg>
      </pc:sldChg>
    </pc:docChg>
  </pc:docChgLst>
  <pc:docChgLst>
    <pc:chgData name="Tharun, Agathiya" userId="f5ba4c47-a876-4332-9a05-f75abe962356" providerId="ADAL" clId="{B71E3B26-C3B7-4B9C-9542-AD84DB729648}"/>
    <pc:docChg chg="undo custSel addSld delSld modSld sldOrd">
      <pc:chgData name="Tharun, Agathiya" userId="f5ba4c47-a876-4332-9a05-f75abe962356" providerId="ADAL" clId="{B71E3B26-C3B7-4B9C-9542-AD84DB729648}" dt="2024-04-20T00:39:20.885" v="2252" actId="478"/>
      <pc:docMkLst>
        <pc:docMk/>
      </pc:docMkLst>
      <pc:sldChg chg="addSp delSp modSp mod ord modShow modNotesTx">
        <pc:chgData name="Tharun, Agathiya" userId="f5ba4c47-a876-4332-9a05-f75abe962356" providerId="ADAL" clId="{B71E3B26-C3B7-4B9C-9542-AD84DB729648}" dt="2024-04-20T00:38:48.150" v="2240" actId="20577"/>
        <pc:sldMkLst>
          <pc:docMk/>
          <pc:sldMk cId="571760416" sldId="264"/>
        </pc:sldMkLst>
        <pc:spChg chg="add mod">
          <ac:chgData name="Tharun, Agathiya" userId="f5ba4c47-a876-4332-9a05-f75abe962356" providerId="ADAL" clId="{B71E3B26-C3B7-4B9C-9542-AD84DB729648}" dt="2024-04-19T21:02:25.585" v="488"/>
          <ac:spMkLst>
            <pc:docMk/>
            <pc:sldMk cId="571760416" sldId="264"/>
            <ac:spMk id="2" creationId="{7145943C-6887-2DF7-AB75-2BB2F4E7DEED}"/>
          </ac:spMkLst>
        </pc:spChg>
        <pc:spChg chg="mod">
          <ac:chgData name="Tharun, Agathiya" userId="f5ba4c47-a876-4332-9a05-f75abe962356" providerId="ADAL" clId="{B71E3B26-C3B7-4B9C-9542-AD84DB729648}" dt="2024-04-19T20:52:06.268" v="146" actId="20577"/>
          <ac:spMkLst>
            <pc:docMk/>
            <pc:sldMk cId="571760416" sldId="264"/>
            <ac:spMk id="3" creationId="{FA8957D9-3DE2-C666-46FC-FA3E6B1340CF}"/>
          </ac:spMkLst>
        </pc:spChg>
        <pc:spChg chg="add mod">
          <ac:chgData name="Tharun, Agathiya" userId="f5ba4c47-a876-4332-9a05-f75abe962356" providerId="ADAL" clId="{B71E3B26-C3B7-4B9C-9542-AD84DB729648}" dt="2024-04-19T20:56:50.569" v="247" actId="1076"/>
          <ac:spMkLst>
            <pc:docMk/>
            <pc:sldMk cId="571760416" sldId="264"/>
            <ac:spMk id="7" creationId="{1EDDD31D-1A15-3AEE-BB0E-CB5E20D9D13B}"/>
          </ac:spMkLst>
        </pc:spChg>
        <pc:spChg chg="add mod">
          <ac:chgData name="Tharun, Agathiya" userId="f5ba4c47-a876-4332-9a05-f75abe962356" providerId="ADAL" clId="{B71E3B26-C3B7-4B9C-9542-AD84DB729648}" dt="2024-04-19T20:57:02.443" v="265" actId="1076"/>
          <ac:spMkLst>
            <pc:docMk/>
            <pc:sldMk cId="571760416" sldId="264"/>
            <ac:spMk id="11" creationId="{8FF44C33-0B09-0382-6038-3868CF4244B1}"/>
          </ac:spMkLst>
        </pc:spChg>
        <pc:spChg chg="add mod">
          <ac:chgData name="Tharun, Agathiya" userId="f5ba4c47-a876-4332-9a05-f75abe962356" providerId="ADAL" clId="{B71E3B26-C3B7-4B9C-9542-AD84DB729648}" dt="2024-04-19T22:47:20.383" v="714" actId="14100"/>
          <ac:spMkLst>
            <pc:docMk/>
            <pc:sldMk cId="571760416" sldId="264"/>
            <ac:spMk id="13" creationId="{458E9EDA-A12E-4CC4-1FB4-13C863136BC4}"/>
          </ac:spMkLst>
        </pc:spChg>
        <pc:spChg chg="add mod">
          <ac:chgData name="Tharun, Agathiya" userId="f5ba4c47-a876-4332-9a05-f75abe962356" providerId="ADAL" clId="{B71E3B26-C3B7-4B9C-9542-AD84DB729648}" dt="2024-04-19T22:45:36.859" v="664" actId="13822"/>
          <ac:spMkLst>
            <pc:docMk/>
            <pc:sldMk cId="571760416" sldId="264"/>
            <ac:spMk id="35" creationId="{49104AAC-E523-EACB-D08C-9609A694A3FC}"/>
          </ac:spMkLst>
        </pc:spChg>
        <pc:spChg chg="add del mod">
          <ac:chgData name="Tharun, Agathiya" userId="f5ba4c47-a876-4332-9a05-f75abe962356" providerId="ADAL" clId="{B71E3B26-C3B7-4B9C-9542-AD84DB729648}" dt="2024-04-19T20:59:45.197" v="351" actId="478"/>
          <ac:spMkLst>
            <pc:docMk/>
            <pc:sldMk cId="571760416" sldId="264"/>
            <ac:spMk id="37" creationId="{4DC195B8-8E53-3BB1-0BA1-CD51D4EDBD2B}"/>
          </ac:spMkLst>
        </pc:spChg>
        <pc:spChg chg="add mod">
          <ac:chgData name="Tharun, Agathiya" userId="f5ba4c47-a876-4332-9a05-f75abe962356" providerId="ADAL" clId="{B71E3B26-C3B7-4B9C-9542-AD84DB729648}" dt="2024-04-19T22:45:36.859" v="664" actId="13822"/>
          <ac:spMkLst>
            <pc:docMk/>
            <pc:sldMk cId="571760416" sldId="264"/>
            <ac:spMk id="49" creationId="{25EC496C-4712-F8A8-B949-7D2CC4CAB12F}"/>
          </ac:spMkLst>
        </pc:spChg>
        <pc:spChg chg="add mod">
          <ac:chgData name="Tharun, Agathiya" userId="f5ba4c47-a876-4332-9a05-f75abe962356" providerId="ADAL" clId="{B71E3B26-C3B7-4B9C-9542-AD84DB729648}" dt="2024-04-19T22:45:36.859" v="664" actId="13822"/>
          <ac:spMkLst>
            <pc:docMk/>
            <pc:sldMk cId="571760416" sldId="264"/>
            <ac:spMk id="51" creationId="{E6F29106-58BF-A33D-2970-7AC5DCD19988}"/>
          </ac:spMkLst>
        </pc:spChg>
        <pc:spChg chg="add mod">
          <ac:chgData name="Tharun, Agathiya" userId="f5ba4c47-a876-4332-9a05-f75abe962356" providerId="ADAL" clId="{B71E3B26-C3B7-4B9C-9542-AD84DB729648}" dt="2024-04-19T21:02:57.947" v="566" actId="1036"/>
          <ac:spMkLst>
            <pc:docMk/>
            <pc:sldMk cId="571760416" sldId="264"/>
            <ac:spMk id="59" creationId="{6EAE10C5-A993-5889-490E-4BB6247ABFA0}"/>
          </ac:spMkLst>
        </pc:spChg>
        <pc:spChg chg="add mod">
          <ac:chgData name="Tharun, Agathiya" userId="f5ba4c47-a876-4332-9a05-f75abe962356" providerId="ADAL" clId="{B71E3B26-C3B7-4B9C-9542-AD84DB729648}" dt="2024-04-19T21:02:57.947" v="566" actId="1036"/>
          <ac:spMkLst>
            <pc:docMk/>
            <pc:sldMk cId="571760416" sldId="264"/>
            <ac:spMk id="61" creationId="{4F7899F0-FED8-C05C-7968-756FEA1D0F4C}"/>
          </ac:spMkLst>
        </pc:spChg>
        <pc:spChg chg="add mod">
          <ac:chgData name="Tharun, Agathiya" userId="f5ba4c47-a876-4332-9a05-f75abe962356" providerId="ADAL" clId="{B71E3B26-C3B7-4B9C-9542-AD84DB729648}" dt="2024-04-19T21:02:57.947" v="566" actId="1036"/>
          <ac:spMkLst>
            <pc:docMk/>
            <pc:sldMk cId="571760416" sldId="264"/>
            <ac:spMk id="62" creationId="{E0AA1F1D-D74F-8485-D92C-EC63ECA7177B}"/>
          </ac:spMkLst>
        </pc:spChg>
        <pc:spChg chg="add mod">
          <ac:chgData name="Tharun, Agathiya" userId="f5ba4c47-a876-4332-9a05-f75abe962356" providerId="ADAL" clId="{B71E3B26-C3B7-4B9C-9542-AD84DB729648}" dt="2024-04-19T22:47:39.702" v="757" actId="14100"/>
          <ac:spMkLst>
            <pc:docMk/>
            <pc:sldMk cId="571760416" sldId="264"/>
            <ac:spMk id="64" creationId="{3B258857-F6B8-8CBE-BD69-F6016E8E516E}"/>
          </ac:spMkLst>
        </pc:spChg>
        <pc:spChg chg="add mod">
          <ac:chgData name="Tharun, Agathiya" userId="f5ba4c47-a876-4332-9a05-f75abe962356" providerId="ADAL" clId="{B71E3B26-C3B7-4B9C-9542-AD84DB729648}" dt="2024-04-19T22:45:57.025" v="668" actId="13822"/>
          <ac:spMkLst>
            <pc:docMk/>
            <pc:sldMk cId="571760416" sldId="264"/>
            <ac:spMk id="68" creationId="{A32A7DDD-A243-632A-4A3C-8898DEA38ED9}"/>
          </ac:spMkLst>
        </pc:spChg>
        <pc:spChg chg="add mod">
          <ac:chgData name="Tharun, Agathiya" userId="f5ba4c47-a876-4332-9a05-f75abe962356" providerId="ADAL" clId="{B71E3B26-C3B7-4B9C-9542-AD84DB729648}" dt="2024-04-19T22:45:57.025" v="668" actId="13822"/>
          <ac:spMkLst>
            <pc:docMk/>
            <pc:sldMk cId="571760416" sldId="264"/>
            <ac:spMk id="69" creationId="{1113D6DE-CEA3-08DD-3118-8C3573F6A24F}"/>
          </ac:spMkLst>
        </pc:spChg>
        <pc:spChg chg="add mod">
          <ac:chgData name="Tharun, Agathiya" userId="f5ba4c47-a876-4332-9a05-f75abe962356" providerId="ADAL" clId="{B71E3B26-C3B7-4B9C-9542-AD84DB729648}" dt="2024-04-19T22:45:57.025" v="668" actId="13822"/>
          <ac:spMkLst>
            <pc:docMk/>
            <pc:sldMk cId="571760416" sldId="264"/>
            <ac:spMk id="70" creationId="{C98F3A2D-0A0F-4553-06BD-E8782A3343EB}"/>
          </ac:spMkLst>
        </pc:spChg>
        <pc:spChg chg="add del">
          <ac:chgData name="Tharun, Agathiya" userId="f5ba4c47-a876-4332-9a05-f75abe962356" providerId="ADAL" clId="{B71E3B26-C3B7-4B9C-9542-AD84DB729648}" dt="2024-04-19T22:47:58.945" v="759" actId="22"/>
          <ac:spMkLst>
            <pc:docMk/>
            <pc:sldMk cId="571760416" sldId="264"/>
            <ac:spMk id="100" creationId="{E19FAEA4-09E4-D13B-DD3C-A880F8593E49}"/>
          </ac:spMkLst>
        </pc:spChg>
        <pc:spChg chg="add del mod">
          <ac:chgData name="Tharun, Agathiya" userId="f5ba4c47-a876-4332-9a05-f75abe962356" providerId="ADAL" clId="{B71E3B26-C3B7-4B9C-9542-AD84DB729648}" dt="2024-04-19T23:25:17.632" v="841" actId="478"/>
          <ac:spMkLst>
            <pc:docMk/>
            <pc:sldMk cId="571760416" sldId="264"/>
            <ac:spMk id="101" creationId="{B4EACAC4-020B-FF22-7DC5-051FEC222105}"/>
          </ac:spMkLst>
        </pc:spChg>
        <pc:grpChg chg="del">
          <ac:chgData name="Tharun, Agathiya" userId="f5ba4c47-a876-4332-9a05-f75abe962356" providerId="ADAL" clId="{B71E3B26-C3B7-4B9C-9542-AD84DB729648}" dt="2024-04-19T20:53:51.930" v="190" actId="478"/>
          <ac:grpSpMkLst>
            <pc:docMk/>
            <pc:sldMk cId="571760416" sldId="264"/>
            <ac:grpSpMk id="16" creationId="{CEC3002F-C644-14EF-88B8-20E92F2AE6FC}"/>
          </ac:grpSpMkLst>
        </pc:grpChg>
        <pc:cxnChg chg="add mod">
          <ac:chgData name="Tharun, Agathiya" userId="f5ba4c47-a876-4332-9a05-f75abe962356" providerId="ADAL" clId="{B71E3B26-C3B7-4B9C-9542-AD84DB729648}" dt="2024-04-19T20:56:50.569" v="247" actId="1076"/>
          <ac:cxnSpMkLst>
            <pc:docMk/>
            <pc:sldMk cId="571760416" sldId="264"/>
            <ac:cxnSpMk id="6" creationId="{04F97AB0-343C-6C55-5A4D-3E1CD9B2C538}"/>
          </ac:cxnSpMkLst>
        </pc:cxnChg>
        <pc:cxnChg chg="add mod">
          <ac:chgData name="Tharun, Agathiya" userId="f5ba4c47-a876-4332-9a05-f75abe962356" providerId="ADAL" clId="{B71E3B26-C3B7-4B9C-9542-AD84DB729648}" dt="2024-04-19T22:47:20.383" v="714" actId="14100"/>
          <ac:cxnSpMkLst>
            <pc:docMk/>
            <pc:sldMk cId="571760416" sldId="264"/>
            <ac:cxnSpMk id="12" creationId="{C0B08E89-FEE6-15C1-E09E-BAB1012DBE03}"/>
          </ac:cxnSpMkLst>
        </pc:cxnChg>
        <pc:cxnChg chg="add mod">
          <ac:chgData name="Tharun, Agathiya" userId="f5ba4c47-a876-4332-9a05-f75abe962356" providerId="ADAL" clId="{B71E3B26-C3B7-4B9C-9542-AD84DB729648}" dt="2024-04-19T22:47:20.383" v="714" actId="14100"/>
          <ac:cxnSpMkLst>
            <pc:docMk/>
            <pc:sldMk cId="571760416" sldId="264"/>
            <ac:cxnSpMk id="26" creationId="{FB787205-9115-AE7C-1F21-C6F98C0B92BF}"/>
          </ac:cxnSpMkLst>
        </pc:cxnChg>
        <pc:cxnChg chg="add mod">
          <ac:chgData name="Tharun, Agathiya" userId="f5ba4c47-a876-4332-9a05-f75abe962356" providerId="ADAL" clId="{B71E3B26-C3B7-4B9C-9542-AD84DB729648}" dt="2024-04-19T22:47:20.383" v="714" actId="14100"/>
          <ac:cxnSpMkLst>
            <pc:docMk/>
            <pc:sldMk cId="571760416" sldId="264"/>
            <ac:cxnSpMk id="29" creationId="{38170389-BF1A-7BE1-5597-B9CD3A3D61C4}"/>
          </ac:cxnSpMkLst>
        </pc:cxnChg>
        <pc:cxnChg chg="add mod">
          <ac:chgData name="Tharun, Agathiya" userId="f5ba4c47-a876-4332-9a05-f75abe962356" providerId="ADAL" clId="{B71E3B26-C3B7-4B9C-9542-AD84DB729648}" dt="2024-04-19T22:47:20.383" v="714" actId="14100"/>
          <ac:cxnSpMkLst>
            <pc:docMk/>
            <pc:sldMk cId="571760416" sldId="264"/>
            <ac:cxnSpMk id="32" creationId="{93FDA8A0-759E-73D9-9D86-DAD097839F5C}"/>
          </ac:cxnSpMkLst>
        </pc:cxnChg>
        <pc:cxnChg chg="add mod">
          <ac:chgData name="Tharun, Agathiya" userId="f5ba4c47-a876-4332-9a05-f75abe962356" providerId="ADAL" clId="{B71E3B26-C3B7-4B9C-9542-AD84DB729648}" dt="2024-04-19T21:02:57.947" v="566" actId="1036"/>
          <ac:cxnSpMkLst>
            <pc:docMk/>
            <pc:sldMk cId="571760416" sldId="264"/>
            <ac:cxnSpMk id="60" creationId="{0C281A2D-65B2-72D2-4D8D-691ACF5B37CC}"/>
          </ac:cxnSpMkLst>
        </pc:cxnChg>
        <pc:cxnChg chg="add mod">
          <ac:chgData name="Tharun, Agathiya" userId="f5ba4c47-a876-4332-9a05-f75abe962356" providerId="ADAL" clId="{B71E3B26-C3B7-4B9C-9542-AD84DB729648}" dt="2024-04-19T22:47:39.702" v="757" actId="14100"/>
          <ac:cxnSpMkLst>
            <pc:docMk/>
            <pc:sldMk cId="571760416" sldId="264"/>
            <ac:cxnSpMk id="63" creationId="{2C103FAF-32FB-4A6D-4011-CDF772F25C9C}"/>
          </ac:cxnSpMkLst>
        </pc:cxnChg>
        <pc:cxnChg chg="add mod">
          <ac:chgData name="Tharun, Agathiya" userId="f5ba4c47-a876-4332-9a05-f75abe962356" providerId="ADAL" clId="{B71E3B26-C3B7-4B9C-9542-AD84DB729648}" dt="2024-04-19T22:47:39.702" v="757" actId="14100"/>
          <ac:cxnSpMkLst>
            <pc:docMk/>
            <pc:sldMk cId="571760416" sldId="264"/>
            <ac:cxnSpMk id="65" creationId="{09C68F5A-3308-FBA5-D53F-D5717DCB1D1B}"/>
          </ac:cxnSpMkLst>
        </pc:cxnChg>
        <pc:cxnChg chg="add mod">
          <ac:chgData name="Tharun, Agathiya" userId="f5ba4c47-a876-4332-9a05-f75abe962356" providerId="ADAL" clId="{B71E3B26-C3B7-4B9C-9542-AD84DB729648}" dt="2024-04-19T22:47:39.702" v="757" actId="14100"/>
          <ac:cxnSpMkLst>
            <pc:docMk/>
            <pc:sldMk cId="571760416" sldId="264"/>
            <ac:cxnSpMk id="66" creationId="{1341006C-A638-9F1D-C071-B8969C40494D}"/>
          </ac:cxnSpMkLst>
        </pc:cxnChg>
        <pc:cxnChg chg="add mod">
          <ac:chgData name="Tharun, Agathiya" userId="f5ba4c47-a876-4332-9a05-f75abe962356" providerId="ADAL" clId="{B71E3B26-C3B7-4B9C-9542-AD84DB729648}" dt="2024-04-19T22:47:39.702" v="757" actId="14100"/>
          <ac:cxnSpMkLst>
            <pc:docMk/>
            <pc:sldMk cId="571760416" sldId="264"/>
            <ac:cxnSpMk id="67" creationId="{F68215E7-9C19-F360-0E05-C51CB2859C81}"/>
          </ac:cxnSpMkLst>
        </pc:cxnChg>
        <pc:cxnChg chg="add del mod">
          <ac:chgData name="Tharun, Agathiya" userId="f5ba4c47-a876-4332-9a05-f75abe962356" providerId="ADAL" clId="{B71E3B26-C3B7-4B9C-9542-AD84DB729648}" dt="2024-04-19T23:24:08.655" v="827" actId="478"/>
          <ac:cxnSpMkLst>
            <pc:docMk/>
            <pc:sldMk cId="571760416" sldId="264"/>
            <ac:cxnSpMk id="72" creationId="{F1518E95-90AE-039B-7C12-6F65E41F4559}"/>
          </ac:cxnSpMkLst>
        </pc:cxnChg>
        <pc:cxnChg chg="add del mod">
          <ac:chgData name="Tharun, Agathiya" userId="f5ba4c47-a876-4332-9a05-f75abe962356" providerId="ADAL" clId="{B71E3B26-C3B7-4B9C-9542-AD84DB729648}" dt="2024-04-19T23:24:08.655" v="827" actId="478"/>
          <ac:cxnSpMkLst>
            <pc:docMk/>
            <pc:sldMk cId="571760416" sldId="264"/>
            <ac:cxnSpMk id="75" creationId="{FDE91F11-DF74-5645-F7FD-ADD08A6F1AA9}"/>
          </ac:cxnSpMkLst>
        </pc:cxnChg>
        <pc:cxnChg chg="add del mod">
          <ac:chgData name="Tharun, Agathiya" userId="f5ba4c47-a876-4332-9a05-f75abe962356" providerId="ADAL" clId="{B71E3B26-C3B7-4B9C-9542-AD84DB729648}" dt="2024-04-19T23:24:08.655" v="827" actId="478"/>
          <ac:cxnSpMkLst>
            <pc:docMk/>
            <pc:sldMk cId="571760416" sldId="264"/>
            <ac:cxnSpMk id="77" creationId="{64DEFA82-AC46-B4CD-6538-8A4237AE3941}"/>
          </ac:cxnSpMkLst>
        </pc:cxnChg>
      </pc:sldChg>
      <pc:sldChg chg="del">
        <pc:chgData name="Tharun, Agathiya" userId="f5ba4c47-a876-4332-9a05-f75abe962356" providerId="ADAL" clId="{B71E3B26-C3B7-4B9C-9542-AD84DB729648}" dt="2024-04-19T23:27:14.086" v="873" actId="47"/>
        <pc:sldMkLst>
          <pc:docMk/>
          <pc:sldMk cId="2867583551" sldId="311"/>
        </pc:sldMkLst>
      </pc:sldChg>
      <pc:sldChg chg="del">
        <pc:chgData name="Tharun, Agathiya" userId="f5ba4c47-a876-4332-9a05-f75abe962356" providerId="ADAL" clId="{B71E3B26-C3B7-4B9C-9542-AD84DB729648}" dt="2024-04-19T20:51:09.645" v="86" actId="47"/>
        <pc:sldMkLst>
          <pc:docMk/>
          <pc:sldMk cId="2726510898" sldId="312"/>
        </pc:sldMkLst>
      </pc:sldChg>
      <pc:sldChg chg="del">
        <pc:chgData name="Tharun, Agathiya" userId="f5ba4c47-a876-4332-9a05-f75abe962356" providerId="ADAL" clId="{B71E3B26-C3B7-4B9C-9542-AD84DB729648}" dt="2024-04-19T23:27:14.086" v="873" actId="47"/>
        <pc:sldMkLst>
          <pc:docMk/>
          <pc:sldMk cId="2622093637" sldId="315"/>
        </pc:sldMkLst>
      </pc:sldChg>
      <pc:sldChg chg="addSp delSp modSp mod modNotesTx">
        <pc:chgData name="Tharun, Agathiya" userId="f5ba4c47-a876-4332-9a05-f75abe962356" providerId="ADAL" clId="{B71E3B26-C3B7-4B9C-9542-AD84DB729648}" dt="2024-04-20T00:38:58.855" v="2245" actId="20577"/>
        <pc:sldMkLst>
          <pc:docMk/>
          <pc:sldMk cId="4245379909" sldId="316"/>
        </pc:sldMkLst>
        <pc:spChg chg="add mod">
          <ac:chgData name="Tharun, Agathiya" userId="f5ba4c47-a876-4332-9a05-f75abe962356" providerId="ADAL" clId="{B71E3B26-C3B7-4B9C-9542-AD84DB729648}" dt="2024-04-19T23:28:20.316" v="906" actId="20577"/>
          <ac:spMkLst>
            <pc:docMk/>
            <pc:sldMk cId="4245379909" sldId="316"/>
            <ac:spMk id="2" creationId="{C86DE4EE-2B6F-5807-4380-C9A3A6C08BFA}"/>
          </ac:spMkLst>
        </pc:spChg>
        <pc:spChg chg="mod">
          <ac:chgData name="Tharun, Agathiya" userId="f5ba4c47-a876-4332-9a05-f75abe962356" providerId="ADAL" clId="{B71E3B26-C3B7-4B9C-9542-AD84DB729648}" dt="2024-04-19T20:52:12.547" v="169" actId="20577"/>
          <ac:spMkLst>
            <pc:docMk/>
            <pc:sldMk cId="4245379909" sldId="316"/>
            <ac:spMk id="3" creationId="{A06A64B1-791A-8375-F2F0-96C032D5A59B}"/>
          </ac:spMkLst>
        </pc:spChg>
        <pc:spChg chg="mod">
          <ac:chgData name="Tharun, Agathiya" userId="f5ba4c47-a876-4332-9a05-f75abe962356" providerId="ADAL" clId="{B71E3B26-C3B7-4B9C-9542-AD84DB729648}" dt="2024-04-19T23:28:29.650" v="907" actId="20577"/>
          <ac:spMkLst>
            <pc:docMk/>
            <pc:sldMk cId="4245379909" sldId="316"/>
            <ac:spMk id="4" creationId="{387C83AE-B809-6236-EEEA-BEFE860B6EF9}"/>
          </ac:spMkLst>
        </pc:spChg>
        <pc:grpChg chg="del">
          <ac:chgData name="Tharun, Agathiya" userId="f5ba4c47-a876-4332-9a05-f75abe962356" providerId="ADAL" clId="{B71E3B26-C3B7-4B9C-9542-AD84DB729648}" dt="2024-04-19T23:28:02.306" v="874" actId="478"/>
          <ac:grpSpMkLst>
            <pc:docMk/>
            <pc:sldMk cId="4245379909" sldId="316"/>
            <ac:grpSpMk id="16" creationId="{184AC7AE-A3EE-5C0D-FF04-EA527D47D18A}"/>
          </ac:grpSpMkLst>
        </pc:grpChg>
        <pc:cxnChg chg="mod">
          <ac:chgData name="Tharun, Agathiya" userId="f5ba4c47-a876-4332-9a05-f75abe962356" providerId="ADAL" clId="{B71E3B26-C3B7-4B9C-9542-AD84DB729648}" dt="2024-04-19T23:28:02.306" v="874" actId="478"/>
          <ac:cxnSpMkLst>
            <pc:docMk/>
            <pc:sldMk cId="4245379909" sldId="316"/>
            <ac:cxnSpMk id="30" creationId="{567DEB30-E240-4B92-24F3-E15E328CDFBE}"/>
          </ac:cxnSpMkLst>
        </pc:cxnChg>
        <pc:cxnChg chg="mod">
          <ac:chgData name="Tharun, Agathiya" userId="f5ba4c47-a876-4332-9a05-f75abe962356" providerId="ADAL" clId="{B71E3B26-C3B7-4B9C-9542-AD84DB729648}" dt="2024-04-19T23:28:02.306" v="874" actId="478"/>
          <ac:cxnSpMkLst>
            <pc:docMk/>
            <pc:sldMk cId="4245379909" sldId="316"/>
            <ac:cxnSpMk id="31" creationId="{6B4DC633-A48A-07F6-118C-FB34BB930978}"/>
          </ac:cxnSpMkLst>
        </pc:cxnChg>
        <pc:cxnChg chg="mod">
          <ac:chgData name="Tharun, Agathiya" userId="f5ba4c47-a876-4332-9a05-f75abe962356" providerId="ADAL" clId="{B71E3B26-C3B7-4B9C-9542-AD84DB729648}" dt="2024-04-19T23:28:02.306" v="874" actId="478"/>
          <ac:cxnSpMkLst>
            <pc:docMk/>
            <pc:sldMk cId="4245379909" sldId="316"/>
            <ac:cxnSpMk id="32" creationId="{3CA81C01-0E71-F94F-C915-F3EA02FFBA40}"/>
          </ac:cxnSpMkLst>
        </pc:cxnChg>
        <pc:cxnChg chg="mod">
          <ac:chgData name="Tharun, Agathiya" userId="f5ba4c47-a876-4332-9a05-f75abe962356" providerId="ADAL" clId="{B71E3B26-C3B7-4B9C-9542-AD84DB729648}" dt="2024-04-19T23:28:02.306" v="874" actId="478"/>
          <ac:cxnSpMkLst>
            <pc:docMk/>
            <pc:sldMk cId="4245379909" sldId="316"/>
            <ac:cxnSpMk id="33" creationId="{63C9480E-4CB7-8D61-5A14-F8995E3251CB}"/>
          </ac:cxnSpMkLst>
        </pc:cxnChg>
      </pc:sldChg>
      <pc:sldChg chg="delSp modSp mod modNotesTx">
        <pc:chgData name="Tharun, Agathiya" userId="f5ba4c47-a876-4332-9a05-f75abe962356" providerId="ADAL" clId="{B71E3B26-C3B7-4B9C-9542-AD84DB729648}" dt="2024-04-20T00:38:53.914" v="2244" actId="20577"/>
        <pc:sldMkLst>
          <pc:docMk/>
          <pc:sldMk cId="3749096870" sldId="317"/>
        </pc:sldMkLst>
        <pc:spChg chg="mod">
          <ac:chgData name="Tharun, Agathiya" userId="f5ba4c47-a876-4332-9a05-f75abe962356" providerId="ADAL" clId="{B71E3B26-C3B7-4B9C-9542-AD84DB729648}" dt="2024-04-19T20:52:18.931" v="179" actId="20577"/>
          <ac:spMkLst>
            <pc:docMk/>
            <pc:sldMk cId="3749096870" sldId="317"/>
            <ac:spMk id="3" creationId="{DFE2BA49-A7EF-B432-0393-B99724E277A2}"/>
          </ac:spMkLst>
        </pc:spChg>
        <pc:spChg chg="mod">
          <ac:chgData name="Tharun, Agathiya" userId="f5ba4c47-a876-4332-9a05-f75abe962356" providerId="ADAL" clId="{B71E3B26-C3B7-4B9C-9542-AD84DB729648}" dt="2024-04-19T23:37:10.336" v="1429" actId="6549"/>
          <ac:spMkLst>
            <pc:docMk/>
            <pc:sldMk cId="3749096870" sldId="317"/>
            <ac:spMk id="4" creationId="{CDEBA88E-ACF0-C7D1-3704-747DB8A68E9E}"/>
          </ac:spMkLst>
        </pc:spChg>
        <pc:grpChg chg="del">
          <ac:chgData name="Tharun, Agathiya" userId="f5ba4c47-a876-4332-9a05-f75abe962356" providerId="ADAL" clId="{B71E3B26-C3B7-4B9C-9542-AD84DB729648}" dt="2024-04-19T23:37:10.920" v="1430" actId="478"/>
          <ac:grpSpMkLst>
            <pc:docMk/>
            <pc:sldMk cId="3749096870" sldId="317"/>
            <ac:grpSpMk id="2" creationId="{27191E6C-F1F8-C6E1-8E58-92E535B2291F}"/>
          </ac:grpSpMkLst>
        </pc:grpChg>
        <pc:cxnChg chg="mod">
          <ac:chgData name="Tharun, Agathiya" userId="f5ba4c47-a876-4332-9a05-f75abe962356" providerId="ADAL" clId="{B71E3B26-C3B7-4B9C-9542-AD84DB729648}" dt="2024-04-19T23:37:10.920" v="1430" actId="478"/>
          <ac:cxnSpMkLst>
            <pc:docMk/>
            <pc:sldMk cId="3749096870" sldId="317"/>
            <ac:cxnSpMk id="34" creationId="{786CA372-238E-0D2D-97FF-45F80AE5A740}"/>
          </ac:cxnSpMkLst>
        </pc:cxnChg>
        <pc:cxnChg chg="mod">
          <ac:chgData name="Tharun, Agathiya" userId="f5ba4c47-a876-4332-9a05-f75abe962356" providerId="ADAL" clId="{B71E3B26-C3B7-4B9C-9542-AD84DB729648}" dt="2024-04-19T23:37:10.920" v="1430" actId="478"/>
          <ac:cxnSpMkLst>
            <pc:docMk/>
            <pc:sldMk cId="3749096870" sldId="317"/>
            <ac:cxnSpMk id="35" creationId="{824DDD00-9DD7-39E9-BCD8-3A3DF75A1CBD}"/>
          </ac:cxnSpMkLst>
        </pc:cxnChg>
        <pc:cxnChg chg="mod">
          <ac:chgData name="Tharun, Agathiya" userId="f5ba4c47-a876-4332-9a05-f75abe962356" providerId="ADAL" clId="{B71E3B26-C3B7-4B9C-9542-AD84DB729648}" dt="2024-04-19T23:37:10.920" v="1430" actId="478"/>
          <ac:cxnSpMkLst>
            <pc:docMk/>
            <pc:sldMk cId="3749096870" sldId="317"/>
            <ac:cxnSpMk id="36" creationId="{83B16C52-2B49-C6A5-BE09-6E8E8D85DD62}"/>
          </ac:cxnSpMkLst>
        </pc:cxnChg>
        <pc:cxnChg chg="mod">
          <ac:chgData name="Tharun, Agathiya" userId="f5ba4c47-a876-4332-9a05-f75abe962356" providerId="ADAL" clId="{B71E3B26-C3B7-4B9C-9542-AD84DB729648}" dt="2024-04-19T23:37:10.920" v="1430" actId="478"/>
          <ac:cxnSpMkLst>
            <pc:docMk/>
            <pc:sldMk cId="3749096870" sldId="317"/>
            <ac:cxnSpMk id="37" creationId="{9844DF92-F70D-33FB-EB40-134E22181DA5}"/>
          </ac:cxnSpMkLst>
        </pc:cxnChg>
      </pc:sldChg>
      <pc:sldChg chg="delSp modSp mod modNotesTx">
        <pc:chgData name="Tharun, Agathiya" userId="f5ba4c47-a876-4332-9a05-f75abe962356" providerId="ADAL" clId="{B71E3B26-C3B7-4B9C-9542-AD84DB729648}" dt="2024-04-20T00:38:52.319" v="2243" actId="20577"/>
        <pc:sldMkLst>
          <pc:docMk/>
          <pc:sldMk cId="1546829490" sldId="318"/>
        </pc:sldMkLst>
        <pc:spChg chg="mod">
          <ac:chgData name="Tharun, Agathiya" userId="f5ba4c47-a876-4332-9a05-f75abe962356" providerId="ADAL" clId="{B71E3B26-C3B7-4B9C-9542-AD84DB729648}" dt="2024-04-19T20:52:29.323" v="189" actId="20577"/>
          <ac:spMkLst>
            <pc:docMk/>
            <pc:sldMk cId="1546829490" sldId="318"/>
            <ac:spMk id="3" creationId="{AE1F16DB-9715-5AE4-BDEA-C8D1EE6D47E7}"/>
          </ac:spMkLst>
        </pc:spChg>
        <pc:spChg chg="mod">
          <ac:chgData name="Tharun, Agathiya" userId="f5ba4c47-a876-4332-9a05-f75abe962356" providerId="ADAL" clId="{B71E3B26-C3B7-4B9C-9542-AD84DB729648}" dt="2024-04-19T23:37:13.634" v="1432" actId="6549"/>
          <ac:spMkLst>
            <pc:docMk/>
            <pc:sldMk cId="1546829490" sldId="318"/>
            <ac:spMk id="4" creationId="{5F6B5839-D0E3-6F10-DC16-19D0E2DD9A3E}"/>
          </ac:spMkLst>
        </pc:spChg>
        <pc:grpChg chg="del">
          <ac:chgData name="Tharun, Agathiya" userId="f5ba4c47-a876-4332-9a05-f75abe962356" providerId="ADAL" clId="{B71E3B26-C3B7-4B9C-9542-AD84DB729648}" dt="2024-04-19T23:37:12.320" v="1431" actId="478"/>
          <ac:grpSpMkLst>
            <pc:docMk/>
            <pc:sldMk cId="1546829490" sldId="318"/>
            <ac:grpSpMk id="16" creationId="{2FBAE304-E337-84EA-6BE2-706C121BC6E1}"/>
          </ac:grpSpMkLst>
        </pc:grpChg>
        <pc:cxnChg chg="mod">
          <ac:chgData name="Tharun, Agathiya" userId="f5ba4c47-a876-4332-9a05-f75abe962356" providerId="ADAL" clId="{B71E3B26-C3B7-4B9C-9542-AD84DB729648}" dt="2024-04-19T23:37:12.320" v="1431" actId="478"/>
          <ac:cxnSpMkLst>
            <pc:docMk/>
            <pc:sldMk cId="1546829490" sldId="318"/>
            <ac:cxnSpMk id="25" creationId="{3545ACD1-2D8E-040C-5977-928CF7EC5717}"/>
          </ac:cxnSpMkLst>
        </pc:cxnChg>
      </pc:sldChg>
      <pc:sldChg chg="delSp modSp del mod">
        <pc:chgData name="Tharun, Agathiya" userId="f5ba4c47-a876-4332-9a05-f75abe962356" providerId="ADAL" clId="{B71E3B26-C3B7-4B9C-9542-AD84DB729648}" dt="2024-04-19T23:34:16.906" v="1421" actId="47"/>
        <pc:sldMkLst>
          <pc:docMk/>
          <pc:sldMk cId="4239466776" sldId="319"/>
        </pc:sldMkLst>
        <pc:spChg chg="mod">
          <ac:chgData name="Tharun, Agathiya" userId="f5ba4c47-a876-4332-9a05-f75abe962356" providerId="ADAL" clId="{B71E3B26-C3B7-4B9C-9542-AD84DB729648}" dt="2024-04-19T23:29:29.038" v="937" actId="20577"/>
          <ac:spMkLst>
            <pc:docMk/>
            <pc:sldMk cId="4239466776" sldId="319"/>
            <ac:spMk id="3" creationId="{A7F50484-B28D-70E4-1C1C-685D217B126E}"/>
          </ac:spMkLst>
        </pc:spChg>
        <pc:spChg chg="del mod">
          <ac:chgData name="Tharun, Agathiya" userId="f5ba4c47-a876-4332-9a05-f75abe962356" providerId="ADAL" clId="{B71E3B26-C3B7-4B9C-9542-AD84DB729648}" dt="2024-04-19T23:29:36.650" v="940" actId="478"/>
          <ac:spMkLst>
            <pc:docMk/>
            <pc:sldMk cId="4239466776" sldId="319"/>
            <ac:spMk id="4" creationId="{BDE36EAC-7484-E903-4F8B-5E23574626B4}"/>
          </ac:spMkLst>
        </pc:spChg>
        <pc:grpChg chg="del">
          <ac:chgData name="Tharun, Agathiya" userId="f5ba4c47-a876-4332-9a05-f75abe962356" providerId="ADAL" clId="{B71E3B26-C3B7-4B9C-9542-AD84DB729648}" dt="2024-04-19T23:29:34.858" v="939" actId="478"/>
          <ac:grpSpMkLst>
            <pc:docMk/>
            <pc:sldMk cId="4239466776" sldId="319"/>
            <ac:grpSpMk id="2" creationId="{F90ECBC9-BE8A-9FA3-C517-14426C00D88C}"/>
          </ac:grpSpMkLst>
        </pc:grpChg>
        <pc:cxnChg chg="mod">
          <ac:chgData name="Tharun, Agathiya" userId="f5ba4c47-a876-4332-9a05-f75abe962356" providerId="ADAL" clId="{B71E3B26-C3B7-4B9C-9542-AD84DB729648}" dt="2024-04-19T23:29:34.858" v="939" actId="478"/>
          <ac:cxnSpMkLst>
            <pc:docMk/>
            <pc:sldMk cId="4239466776" sldId="319"/>
            <ac:cxnSpMk id="11" creationId="{C6818C3A-5FD2-D401-68D0-8EB13EE83D85}"/>
          </ac:cxnSpMkLst>
        </pc:cxnChg>
        <pc:cxnChg chg="mod">
          <ac:chgData name="Tharun, Agathiya" userId="f5ba4c47-a876-4332-9a05-f75abe962356" providerId="ADAL" clId="{B71E3B26-C3B7-4B9C-9542-AD84DB729648}" dt="2024-04-19T23:29:34.858" v="939" actId="478"/>
          <ac:cxnSpMkLst>
            <pc:docMk/>
            <pc:sldMk cId="4239466776" sldId="319"/>
            <ac:cxnSpMk id="12" creationId="{DDEA4E1F-DE59-BA59-3F04-5E27D0978A51}"/>
          </ac:cxnSpMkLst>
        </pc:cxnChg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3399528618" sldId="320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3936377727" sldId="321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1224341655" sldId="323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662315573" sldId="328"/>
        </pc:sldMkLst>
      </pc:sldChg>
      <pc:sldChg chg="del">
        <pc:chgData name="Tharun, Agathiya" userId="f5ba4c47-a876-4332-9a05-f75abe962356" providerId="ADAL" clId="{B71E3B26-C3B7-4B9C-9542-AD84DB729648}" dt="2024-04-19T20:51:09.645" v="86" actId="47"/>
        <pc:sldMkLst>
          <pc:docMk/>
          <pc:sldMk cId="522241216" sldId="329"/>
        </pc:sldMkLst>
      </pc:sldChg>
      <pc:sldChg chg="addSp delSp modSp mod">
        <pc:chgData name="Tharun, Agathiya" userId="f5ba4c47-a876-4332-9a05-f75abe962356" providerId="ADAL" clId="{B71E3B26-C3B7-4B9C-9542-AD84DB729648}" dt="2024-04-19T23:34:51.692" v="1427" actId="13822"/>
        <pc:sldMkLst>
          <pc:docMk/>
          <pc:sldMk cId="0" sldId="330"/>
        </pc:sldMkLst>
        <pc:spChg chg="add mod">
          <ac:chgData name="Tharun, Agathiya" userId="f5ba4c47-a876-4332-9a05-f75abe962356" providerId="ADAL" clId="{B71E3B26-C3B7-4B9C-9542-AD84DB729648}" dt="2024-04-19T23:34:51.692" v="1427" actId="13822"/>
          <ac:spMkLst>
            <pc:docMk/>
            <pc:sldMk cId="0" sldId="330"/>
            <ac:spMk id="3" creationId="{C2762ECD-BA3F-6C27-CE60-7F9D0ED4A2A4}"/>
          </ac:spMkLst>
        </pc:spChg>
        <pc:picChg chg="del">
          <ac:chgData name="Tharun, Agathiya" userId="f5ba4c47-a876-4332-9a05-f75abe962356" providerId="ADAL" clId="{B71E3B26-C3B7-4B9C-9542-AD84DB729648}" dt="2024-04-19T23:34:21.303" v="1422" actId="478"/>
          <ac:picMkLst>
            <pc:docMk/>
            <pc:sldMk cId="0" sldId="330"/>
            <ac:picMk id="2" creationId="{5853D6F3-4FB8-1EA5-8569-317D6E8A2A20}"/>
          </ac:picMkLst>
        </pc:picChg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1524217247" sldId="331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2541517917" sldId="332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2799267701" sldId="333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2728899511" sldId="334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2644926635" sldId="335"/>
        </pc:sldMkLst>
      </pc:sldChg>
      <pc:sldChg chg="del">
        <pc:chgData name="Tharun, Agathiya" userId="f5ba4c47-a876-4332-9a05-f75abe962356" providerId="ADAL" clId="{B71E3B26-C3B7-4B9C-9542-AD84DB729648}" dt="2024-04-19T20:51:09.682" v="87" actId="47"/>
        <pc:sldMkLst>
          <pc:docMk/>
          <pc:sldMk cId="2771413694" sldId="337"/>
        </pc:sldMkLst>
      </pc:sldChg>
      <pc:sldChg chg="addSp modSp mod modNotesTx">
        <pc:chgData name="Tharun, Agathiya" userId="f5ba4c47-a876-4332-9a05-f75abe962356" providerId="ADAL" clId="{B71E3B26-C3B7-4B9C-9542-AD84DB729648}" dt="2024-04-20T00:39:10.173" v="2249" actId="20577"/>
        <pc:sldMkLst>
          <pc:docMk/>
          <pc:sldMk cId="825276405" sldId="339"/>
        </pc:sldMkLst>
        <pc:spChg chg="mod">
          <ac:chgData name="Tharun, Agathiya" userId="f5ba4c47-a876-4332-9a05-f75abe962356" providerId="ADAL" clId="{B71E3B26-C3B7-4B9C-9542-AD84DB729648}" dt="2024-04-20T00:35:49.380" v="2238" actId="20577"/>
          <ac:spMkLst>
            <pc:docMk/>
            <pc:sldMk cId="825276405" sldId="339"/>
            <ac:spMk id="3" creationId="{E6E2D975-D9E7-D7D9-D687-4C07D212E123}"/>
          </ac:spMkLst>
        </pc:spChg>
        <pc:spChg chg="mod">
          <ac:chgData name="Tharun, Agathiya" userId="f5ba4c47-a876-4332-9a05-f75abe962356" providerId="ADAL" clId="{B71E3B26-C3B7-4B9C-9542-AD84DB729648}" dt="2024-04-19T20:51:44.587" v="138" actId="20577"/>
          <ac:spMkLst>
            <pc:docMk/>
            <pc:sldMk cId="825276405" sldId="339"/>
            <ac:spMk id="4" creationId="{D6EE8019-F323-125A-97AA-E301B3E0D673}"/>
          </ac:spMkLst>
        </pc:spChg>
        <pc:picChg chg="add mod modCrop">
          <ac:chgData name="Tharun, Agathiya" userId="f5ba4c47-a876-4332-9a05-f75abe962356" providerId="ADAL" clId="{B71E3B26-C3B7-4B9C-9542-AD84DB729648}" dt="2024-04-20T00:29:46.295" v="1458" actId="1076"/>
          <ac:picMkLst>
            <pc:docMk/>
            <pc:sldMk cId="825276405" sldId="339"/>
            <ac:picMk id="5" creationId="{5E60B1FE-8532-7652-8EC7-8311091BB709}"/>
          </ac:picMkLst>
        </pc:picChg>
        <pc:picChg chg="add mod modCrop">
          <ac:chgData name="Tharun, Agathiya" userId="f5ba4c47-a876-4332-9a05-f75abe962356" providerId="ADAL" clId="{B71E3B26-C3B7-4B9C-9542-AD84DB729648}" dt="2024-04-20T00:29:37.770" v="1457" actId="732"/>
          <ac:picMkLst>
            <pc:docMk/>
            <pc:sldMk cId="825276405" sldId="339"/>
            <ac:picMk id="7" creationId="{12039509-3AB4-BF5F-F00A-83419005C234}"/>
          </ac:picMkLst>
        </pc:picChg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2346580578" sldId="340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807112141" sldId="341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106110379" sldId="342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860382142" sldId="343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1531828459" sldId="344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4204859296" sldId="345"/>
        </pc:sldMkLst>
      </pc:sldChg>
      <pc:sldChg chg="addSp delSp modSp mod modNotesTx">
        <pc:chgData name="Tharun, Agathiya" userId="f5ba4c47-a876-4332-9a05-f75abe962356" providerId="ADAL" clId="{B71E3B26-C3B7-4B9C-9542-AD84DB729648}" dt="2024-04-20T00:39:20.885" v="2252" actId="478"/>
        <pc:sldMkLst>
          <pc:docMk/>
          <pc:sldMk cId="0" sldId="346"/>
        </pc:sldMkLst>
        <pc:spChg chg="add mod">
          <ac:chgData name="Tharun, Agathiya" userId="f5ba4c47-a876-4332-9a05-f75abe962356" providerId="ADAL" clId="{B71E3B26-C3B7-4B9C-9542-AD84DB729648}" dt="2024-04-19T23:35:04.910" v="1428"/>
          <ac:spMkLst>
            <pc:docMk/>
            <pc:sldMk cId="0" sldId="346"/>
            <ac:spMk id="3" creationId="{EA5A6E28-809A-19D2-7A2E-266B03F3D310}"/>
          </ac:spMkLst>
        </pc:spChg>
        <pc:spChg chg="mod">
          <ac:chgData name="Tharun, Agathiya" userId="f5ba4c47-a876-4332-9a05-f75abe962356" providerId="ADAL" clId="{B71E3B26-C3B7-4B9C-9542-AD84DB729648}" dt="2024-04-19T20:50:30.922" v="85"/>
          <ac:spMkLst>
            <pc:docMk/>
            <pc:sldMk cId="0" sldId="346"/>
            <ac:spMk id="258" creationId="{00000000-0000-0000-0000-000000000000}"/>
          </ac:spMkLst>
        </pc:spChg>
        <pc:spChg chg="mod">
          <ac:chgData name="Tharun, Agathiya" userId="f5ba4c47-a876-4332-9a05-f75abe962356" providerId="ADAL" clId="{B71E3B26-C3B7-4B9C-9542-AD84DB729648}" dt="2024-04-19T20:50:13.939" v="84" actId="20577"/>
          <ac:spMkLst>
            <pc:docMk/>
            <pc:sldMk cId="0" sldId="346"/>
            <ac:spMk id="259" creationId="{00000000-0000-0000-0000-000000000000}"/>
          </ac:spMkLst>
        </pc:spChg>
        <pc:spChg chg="mod">
          <ac:chgData name="Tharun, Agathiya" userId="f5ba4c47-a876-4332-9a05-f75abe962356" providerId="ADAL" clId="{B71E3B26-C3B7-4B9C-9542-AD84DB729648}" dt="2024-04-19T20:50:02.194" v="52" actId="20577"/>
          <ac:spMkLst>
            <pc:docMk/>
            <pc:sldMk cId="0" sldId="346"/>
            <ac:spMk id="260" creationId="{00000000-0000-0000-0000-000000000000}"/>
          </ac:spMkLst>
        </pc:spChg>
        <pc:picChg chg="del">
          <ac:chgData name="Tharun, Agathiya" userId="f5ba4c47-a876-4332-9a05-f75abe962356" providerId="ADAL" clId="{B71E3B26-C3B7-4B9C-9542-AD84DB729648}" dt="2024-04-20T00:39:20.885" v="2252" actId="478"/>
          <ac:picMkLst>
            <pc:docMk/>
            <pc:sldMk cId="0" sldId="346"/>
            <ac:picMk id="2" creationId="{30757C44-7E23-B077-8058-FDD218DD3A34}"/>
          </ac:picMkLst>
        </pc:picChg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3746613549" sldId="347"/>
        </pc:sldMkLst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461768858" sldId="348"/>
        </pc:sldMkLst>
      </pc:sldChg>
      <pc:sldChg chg="addSp delSp modSp mod modNotesTx">
        <pc:chgData name="Tharun, Agathiya" userId="f5ba4c47-a876-4332-9a05-f75abe962356" providerId="ADAL" clId="{B71E3B26-C3B7-4B9C-9542-AD84DB729648}" dt="2024-04-20T00:39:13.506" v="2250" actId="20577"/>
        <pc:sldMkLst>
          <pc:docMk/>
          <pc:sldMk cId="3309279477" sldId="349"/>
        </pc:sldMkLst>
        <pc:spChg chg="mod">
          <ac:chgData name="Tharun, Agathiya" userId="f5ba4c47-a876-4332-9a05-f75abe962356" providerId="ADAL" clId="{B71E3B26-C3B7-4B9C-9542-AD84DB729648}" dt="2024-04-19T20:51:38.198" v="114" actId="20577"/>
          <ac:spMkLst>
            <pc:docMk/>
            <pc:sldMk cId="3309279477" sldId="349"/>
            <ac:spMk id="4" creationId="{A12C0AC0-D1D2-BF03-5693-A03535544C0A}"/>
          </ac:spMkLst>
        </pc:spChg>
        <pc:spChg chg="del">
          <ac:chgData name="Tharun, Agathiya" userId="f5ba4c47-a876-4332-9a05-f75abe962356" providerId="ADAL" clId="{B71E3B26-C3B7-4B9C-9542-AD84DB729648}" dt="2024-04-19T23:37:35.478" v="1437" actId="478"/>
          <ac:spMkLst>
            <pc:docMk/>
            <pc:sldMk cId="3309279477" sldId="349"/>
            <ac:spMk id="7" creationId="{41C4EAB1-725F-8DD1-CA9C-16ED25500E48}"/>
          </ac:spMkLst>
        </pc:spChg>
        <pc:spChg chg="del">
          <ac:chgData name="Tharun, Agathiya" userId="f5ba4c47-a876-4332-9a05-f75abe962356" providerId="ADAL" clId="{B71E3B26-C3B7-4B9C-9542-AD84DB729648}" dt="2024-04-19T23:37:35.478" v="1437" actId="478"/>
          <ac:spMkLst>
            <pc:docMk/>
            <pc:sldMk cId="3309279477" sldId="349"/>
            <ac:spMk id="8" creationId="{DDBCB0D8-7A8F-EA80-52FC-7052CD129D1B}"/>
          </ac:spMkLst>
        </pc:spChg>
        <pc:spChg chg="del">
          <ac:chgData name="Tharun, Agathiya" userId="f5ba4c47-a876-4332-9a05-f75abe962356" providerId="ADAL" clId="{B71E3B26-C3B7-4B9C-9542-AD84DB729648}" dt="2024-04-19T23:37:35.478" v="1437" actId="478"/>
          <ac:spMkLst>
            <pc:docMk/>
            <pc:sldMk cId="3309279477" sldId="349"/>
            <ac:spMk id="10" creationId="{2FEDA625-C3F6-7B1B-02FE-222971AAB0B4}"/>
          </ac:spMkLst>
        </pc:spChg>
        <pc:spChg chg="mod">
          <ac:chgData name="Tharun, Agathiya" userId="f5ba4c47-a876-4332-9a05-f75abe962356" providerId="ADAL" clId="{B71E3B26-C3B7-4B9C-9542-AD84DB729648}" dt="2024-04-20T00:33:26.673" v="1806" actId="20577"/>
          <ac:spMkLst>
            <pc:docMk/>
            <pc:sldMk cId="3309279477" sldId="349"/>
            <ac:spMk id="14" creationId="{F85D1C04-1E75-105C-E94E-1A33E0FB3B62}"/>
          </ac:spMkLst>
        </pc:spChg>
        <pc:grpChg chg="del">
          <ac:chgData name="Tharun, Agathiya" userId="f5ba4c47-a876-4332-9a05-f75abe962356" providerId="ADAL" clId="{B71E3B26-C3B7-4B9C-9542-AD84DB729648}" dt="2024-04-19T23:37:36.036" v="1438" actId="478"/>
          <ac:grpSpMkLst>
            <pc:docMk/>
            <pc:sldMk cId="3309279477" sldId="349"/>
            <ac:grpSpMk id="13" creationId="{B22B7DE5-A4C4-D0E3-F55B-C520DACA10C9}"/>
          </ac:grpSpMkLst>
        </pc:grpChg>
        <pc:picChg chg="add del">
          <ac:chgData name="Tharun, Agathiya" userId="f5ba4c47-a876-4332-9a05-f75abe962356" providerId="ADAL" clId="{B71E3B26-C3B7-4B9C-9542-AD84DB729648}" dt="2024-04-19T23:38:00.942" v="1440" actId="478"/>
          <ac:picMkLst>
            <pc:docMk/>
            <pc:sldMk cId="3309279477" sldId="349"/>
            <ac:picMk id="3" creationId="{F23D2BAC-FAF2-CA34-1CC7-78CB8470B68E}"/>
          </ac:picMkLst>
        </pc:picChg>
        <pc:picChg chg="add mod">
          <ac:chgData name="Tharun, Agathiya" userId="f5ba4c47-a876-4332-9a05-f75abe962356" providerId="ADAL" clId="{B71E3B26-C3B7-4B9C-9542-AD84DB729648}" dt="2024-04-19T23:38:44.823" v="1444" actId="1076"/>
          <ac:picMkLst>
            <pc:docMk/>
            <pc:sldMk cId="3309279477" sldId="349"/>
            <ac:picMk id="11" creationId="{9D74CA2C-C4D3-7507-F9DC-1A0984B4D974}"/>
          </ac:picMkLst>
        </pc:picChg>
        <pc:picChg chg="del">
          <ac:chgData name="Tharun, Agathiya" userId="f5ba4c47-a876-4332-9a05-f75abe962356" providerId="ADAL" clId="{B71E3B26-C3B7-4B9C-9542-AD84DB729648}" dt="2024-04-19T23:37:35.478" v="1437" actId="478"/>
          <ac:picMkLst>
            <pc:docMk/>
            <pc:sldMk cId="3309279477" sldId="349"/>
            <ac:picMk id="15" creationId="{66773319-FB8E-7707-C76C-2DAFA4201C32}"/>
          </ac:picMkLst>
        </pc:picChg>
      </pc:sldChg>
      <pc:sldChg chg="del">
        <pc:chgData name="Tharun, Agathiya" userId="f5ba4c47-a876-4332-9a05-f75abe962356" providerId="ADAL" clId="{B71E3B26-C3B7-4B9C-9542-AD84DB729648}" dt="2024-04-19T23:34:16.906" v="1421" actId="47"/>
        <pc:sldMkLst>
          <pc:docMk/>
          <pc:sldMk cId="3518655909" sldId="351"/>
        </pc:sldMkLst>
      </pc:sldChg>
      <pc:sldChg chg="addSp delSp modSp add mod modNotesTx">
        <pc:chgData name="Tharun, Agathiya" userId="f5ba4c47-a876-4332-9a05-f75abe962356" providerId="ADAL" clId="{B71E3B26-C3B7-4B9C-9542-AD84DB729648}" dt="2024-04-20T00:39:06.911" v="2248" actId="20577"/>
        <pc:sldMkLst>
          <pc:docMk/>
          <pc:sldMk cId="253628639" sldId="352"/>
        </pc:sldMkLst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2" creationId="{7145943C-6887-2DF7-AB75-2BB2F4E7DEED}"/>
          </ac:spMkLst>
        </pc:spChg>
        <pc:spChg chg="mod">
          <ac:chgData name="Tharun, Agathiya" userId="f5ba4c47-a876-4332-9a05-f75abe962356" providerId="ADAL" clId="{B71E3B26-C3B7-4B9C-9542-AD84DB729648}" dt="2024-04-19T23:28:49.667" v="921" actId="20577"/>
          <ac:spMkLst>
            <pc:docMk/>
            <pc:sldMk cId="253628639" sldId="352"/>
            <ac:spMk id="4" creationId="{8903F171-A985-355F-A9D4-DFEF223317CE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7" creationId="{1EDDD31D-1A15-3AEE-BB0E-CB5E20D9D13B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11" creationId="{8FF44C33-0B09-0382-6038-3868CF4244B1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13" creationId="{458E9EDA-A12E-4CC4-1FB4-13C863136BC4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35" creationId="{49104AAC-E523-EACB-D08C-9609A694A3FC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49" creationId="{25EC496C-4712-F8A8-B949-7D2CC4CAB12F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51" creationId="{E6F29106-58BF-A33D-2970-7AC5DCD19988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59" creationId="{6EAE10C5-A993-5889-490E-4BB6247ABFA0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61" creationId="{4F7899F0-FED8-C05C-7968-756FEA1D0F4C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62" creationId="{E0AA1F1D-D74F-8485-D92C-EC63ECA7177B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64" creationId="{3B258857-F6B8-8CBE-BD69-F6016E8E516E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68" creationId="{A32A7DDD-A243-632A-4A3C-8898DEA38ED9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69" creationId="{1113D6DE-CEA3-08DD-3118-8C3573F6A24F}"/>
          </ac:spMkLst>
        </pc:spChg>
        <pc:spChg chg="del">
          <ac:chgData name="Tharun, Agathiya" userId="f5ba4c47-a876-4332-9a05-f75abe962356" providerId="ADAL" clId="{B71E3B26-C3B7-4B9C-9542-AD84DB729648}" dt="2024-04-19T22:48:47.190" v="762" actId="478"/>
          <ac:spMkLst>
            <pc:docMk/>
            <pc:sldMk cId="253628639" sldId="352"/>
            <ac:spMk id="70" creationId="{C98F3A2D-0A0F-4553-06BD-E8782A3343EB}"/>
          </ac:spMkLst>
        </pc:spChg>
        <pc:picChg chg="add mod">
          <ac:chgData name="Tharun, Agathiya" userId="f5ba4c47-a876-4332-9a05-f75abe962356" providerId="ADAL" clId="{B71E3B26-C3B7-4B9C-9542-AD84DB729648}" dt="2024-04-19T23:24:47.852" v="828" actId="14826"/>
          <ac:picMkLst>
            <pc:docMk/>
            <pc:sldMk cId="253628639" sldId="352"/>
            <ac:picMk id="8" creationId="{19965729-58E7-B127-DB8B-35EC08B3113C}"/>
          </ac:picMkLst>
        </pc:picChg>
        <pc:picChg chg="add del">
          <ac:chgData name="Tharun, Agathiya" userId="f5ba4c47-a876-4332-9a05-f75abe962356" providerId="ADAL" clId="{B71E3B26-C3B7-4B9C-9542-AD84DB729648}" dt="2024-04-19T23:24:50.494" v="830" actId="22"/>
          <ac:picMkLst>
            <pc:docMk/>
            <pc:sldMk cId="253628639" sldId="352"/>
            <ac:picMk id="10" creationId="{0100BF52-FD72-6377-491A-E850598B3E51}"/>
          </ac:picMkLst>
        </pc:pic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" creationId="{04F97AB0-343C-6C55-5A4D-3E1CD9B2C538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12" creationId="{C0B08E89-FEE6-15C1-E09E-BAB1012DBE03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26" creationId="{FB787205-9115-AE7C-1F21-C6F98C0B92BF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29" creationId="{38170389-BF1A-7BE1-5597-B9CD3A3D61C4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32" creationId="{93FDA8A0-759E-73D9-9D86-DAD097839F5C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0" creationId="{0C281A2D-65B2-72D2-4D8D-691ACF5B37CC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3" creationId="{2C103FAF-32FB-4A6D-4011-CDF772F25C9C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5" creationId="{09C68F5A-3308-FBA5-D53F-D5717DCB1D1B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6" creationId="{1341006C-A638-9F1D-C071-B8969C40494D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67" creationId="{F68215E7-9C19-F360-0E05-C51CB2859C81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72" creationId="{F1518E95-90AE-039B-7C12-6F65E41F4559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75" creationId="{FDE91F11-DF74-5645-F7FD-ADD08A6F1AA9}"/>
          </ac:cxnSpMkLst>
        </pc:cxnChg>
        <pc:cxnChg chg="del mod">
          <ac:chgData name="Tharun, Agathiya" userId="f5ba4c47-a876-4332-9a05-f75abe962356" providerId="ADAL" clId="{B71E3B26-C3B7-4B9C-9542-AD84DB729648}" dt="2024-04-19T22:48:47.190" v="762" actId="478"/>
          <ac:cxnSpMkLst>
            <pc:docMk/>
            <pc:sldMk cId="253628639" sldId="352"/>
            <ac:cxnSpMk id="77" creationId="{64DEFA82-AC46-B4CD-6538-8A4237AE3941}"/>
          </ac:cxnSpMkLst>
        </pc:cxnChg>
      </pc:sldChg>
      <pc:sldChg chg="addSp delSp modSp add del mod">
        <pc:chgData name="Tharun, Agathiya" userId="f5ba4c47-a876-4332-9a05-f75abe962356" providerId="ADAL" clId="{B71E3B26-C3B7-4B9C-9542-AD84DB729648}" dt="2024-04-19T23:24:53.414" v="832" actId="47"/>
        <pc:sldMkLst>
          <pc:docMk/>
          <pc:sldMk cId="943433852" sldId="353"/>
        </pc:sldMkLst>
        <pc:spChg chg="add mod">
          <ac:chgData name="Tharun, Agathiya" userId="f5ba4c47-a876-4332-9a05-f75abe962356" providerId="ADAL" clId="{B71E3B26-C3B7-4B9C-9542-AD84DB729648}" dt="2024-04-19T22:50:26.901" v="783" actId="1076"/>
          <ac:spMkLst>
            <pc:docMk/>
            <pc:sldMk cId="943433852" sldId="353"/>
            <ac:spMk id="13" creationId="{12ECC727-A57A-D966-D516-7A74DC66B123}"/>
          </ac:spMkLst>
        </pc:spChg>
        <pc:picChg chg="mod">
          <ac:chgData name="Tharun, Agathiya" userId="f5ba4c47-a876-4332-9a05-f75abe962356" providerId="ADAL" clId="{B71E3B26-C3B7-4B9C-9542-AD84DB729648}" dt="2024-04-19T22:49:01.023" v="766" actId="1076"/>
          <ac:picMkLst>
            <pc:docMk/>
            <pc:sldMk cId="943433852" sldId="353"/>
            <ac:picMk id="8" creationId="{19965729-58E7-B127-DB8B-35EC08B3113C}"/>
          </ac:picMkLst>
        </pc:picChg>
        <pc:cxnChg chg="add del mod">
          <ac:chgData name="Tharun, Agathiya" userId="f5ba4c47-a876-4332-9a05-f75abe962356" providerId="ADAL" clId="{B71E3B26-C3B7-4B9C-9542-AD84DB729648}" dt="2024-04-19T22:49:32.318" v="774" actId="478"/>
          <ac:cxnSpMkLst>
            <pc:docMk/>
            <pc:sldMk cId="943433852" sldId="353"/>
            <ac:cxnSpMk id="5" creationId="{ABE2522D-811F-4EB8-5351-1B6051B6F867}"/>
          </ac:cxnSpMkLst>
        </pc:cxnChg>
        <pc:cxnChg chg="add mod">
          <ac:chgData name="Tharun, Agathiya" userId="f5ba4c47-a876-4332-9a05-f75abe962356" providerId="ADAL" clId="{B71E3B26-C3B7-4B9C-9542-AD84DB729648}" dt="2024-04-19T22:50:26.901" v="783" actId="1076"/>
          <ac:cxnSpMkLst>
            <pc:docMk/>
            <pc:sldMk cId="943433852" sldId="353"/>
            <ac:cxnSpMk id="15" creationId="{D0DDAE25-82AE-B8D8-99FC-A78F47D30766}"/>
          </ac:cxnSpMkLst>
        </pc:cxnChg>
      </pc:sldChg>
      <pc:sldChg chg="addSp delSp modSp add mod modTransition modNotesTx">
        <pc:chgData name="Tharun, Agathiya" userId="f5ba4c47-a876-4332-9a05-f75abe962356" providerId="ADAL" clId="{B71E3B26-C3B7-4B9C-9542-AD84DB729648}" dt="2024-04-20T00:39:03.578" v="2247" actId="20577"/>
        <pc:sldMkLst>
          <pc:docMk/>
          <pc:sldMk cId="4190793763" sldId="354"/>
        </pc:sldMkLst>
        <pc:spChg chg="add mod">
          <ac:chgData name="Tharun, Agathiya" userId="f5ba4c47-a876-4332-9a05-f75abe962356" providerId="ADAL" clId="{B71E3B26-C3B7-4B9C-9542-AD84DB729648}" dt="2024-04-19T23:26:04.103" v="856" actId="1076"/>
          <ac:spMkLst>
            <pc:docMk/>
            <pc:sldMk cId="4190793763" sldId="354"/>
            <ac:spMk id="2" creationId="{0B58508A-39BE-607F-E82C-268AACCDC332}"/>
          </ac:spMkLst>
        </pc:spChg>
        <pc:spChg chg="mod">
          <ac:chgData name="Tharun, Agathiya" userId="f5ba4c47-a876-4332-9a05-f75abe962356" providerId="ADAL" clId="{B71E3B26-C3B7-4B9C-9542-AD84DB729648}" dt="2024-04-19T23:28:53.980" v="922"/>
          <ac:spMkLst>
            <pc:docMk/>
            <pc:sldMk cId="4190793763" sldId="354"/>
            <ac:spMk id="4" creationId="{8903F171-A985-355F-A9D4-DFEF223317CE}"/>
          </ac:spMkLst>
        </pc:spChg>
        <pc:spChg chg="add mod">
          <ac:chgData name="Tharun, Agathiya" userId="f5ba4c47-a876-4332-9a05-f75abe962356" providerId="ADAL" clId="{B71E3B26-C3B7-4B9C-9542-AD84DB729648}" dt="2024-04-19T23:25:58.875" v="853" actId="1076"/>
          <ac:spMkLst>
            <pc:docMk/>
            <pc:sldMk cId="4190793763" sldId="354"/>
            <ac:spMk id="5" creationId="{E351860E-C9FB-E9D0-0F39-E39C52AF382D}"/>
          </ac:spMkLst>
        </pc:spChg>
        <pc:spChg chg="add mod">
          <ac:chgData name="Tharun, Agathiya" userId="f5ba4c47-a876-4332-9a05-f75abe962356" providerId="ADAL" clId="{B71E3B26-C3B7-4B9C-9542-AD84DB729648}" dt="2024-04-19T23:26:01.904" v="855" actId="1076"/>
          <ac:spMkLst>
            <pc:docMk/>
            <pc:sldMk cId="4190793763" sldId="354"/>
            <ac:spMk id="6" creationId="{EAA7679E-6B14-DE6B-C5D5-4B7DAB2A6594}"/>
          </ac:spMkLst>
        </pc:spChg>
        <pc:picChg chg="mod">
          <ac:chgData name="Tharun, Agathiya" userId="f5ba4c47-a876-4332-9a05-f75abe962356" providerId="ADAL" clId="{B71E3B26-C3B7-4B9C-9542-AD84DB729648}" dt="2024-04-19T23:25:02.136" v="837" actId="1076"/>
          <ac:picMkLst>
            <pc:docMk/>
            <pc:sldMk cId="4190793763" sldId="354"/>
            <ac:picMk id="8" creationId="{19965729-58E7-B127-DB8B-35EC08B3113C}"/>
          </ac:picMkLst>
        </pc:picChg>
        <pc:cxnChg chg="add del mod">
          <ac:chgData name="Tharun, Agathiya" userId="f5ba4c47-a876-4332-9a05-f75abe962356" providerId="ADAL" clId="{B71E3B26-C3B7-4B9C-9542-AD84DB729648}" dt="2024-04-19T23:26:13.658" v="858" actId="11529"/>
          <ac:cxnSpMkLst>
            <pc:docMk/>
            <pc:sldMk cId="4190793763" sldId="354"/>
            <ac:cxnSpMk id="9" creationId="{2F0D1FD6-A244-ED87-41AD-858E25DD412A}"/>
          </ac:cxnSpMkLst>
        </pc:cxnChg>
        <pc:cxnChg chg="add mod">
          <ac:chgData name="Tharun, Agathiya" userId="f5ba4c47-a876-4332-9a05-f75abe962356" providerId="ADAL" clId="{B71E3B26-C3B7-4B9C-9542-AD84DB729648}" dt="2024-04-19T23:26:47.085" v="868" actId="1582"/>
          <ac:cxnSpMkLst>
            <pc:docMk/>
            <pc:sldMk cId="4190793763" sldId="354"/>
            <ac:cxnSpMk id="11" creationId="{6EE43384-DA06-FCBF-ABC0-58D3B055DB4E}"/>
          </ac:cxnSpMkLst>
        </pc:cxnChg>
        <pc:cxnChg chg="add mod">
          <ac:chgData name="Tharun, Agathiya" userId="f5ba4c47-a876-4332-9a05-f75abe962356" providerId="ADAL" clId="{B71E3B26-C3B7-4B9C-9542-AD84DB729648}" dt="2024-04-19T23:26:47.085" v="868" actId="1582"/>
          <ac:cxnSpMkLst>
            <pc:docMk/>
            <pc:sldMk cId="4190793763" sldId="354"/>
            <ac:cxnSpMk id="16" creationId="{2F7CE275-3AAD-C26C-31E7-00DF327E5C74}"/>
          </ac:cxnSpMkLst>
        </pc:cxnChg>
      </pc:sldChg>
      <pc:sldChg chg="addSp delSp modSp new mod">
        <pc:chgData name="Tharun, Agathiya" userId="f5ba4c47-a876-4332-9a05-f75abe962356" providerId="ADAL" clId="{B71E3B26-C3B7-4B9C-9542-AD84DB729648}" dt="2024-04-20T00:30:10.981" v="1489" actId="1036"/>
        <pc:sldMkLst>
          <pc:docMk/>
          <pc:sldMk cId="1813340992" sldId="355"/>
        </pc:sldMkLst>
        <pc:spChg chg="mod">
          <ac:chgData name="Tharun, Agathiya" userId="f5ba4c47-a876-4332-9a05-f75abe962356" providerId="ADAL" clId="{B71E3B26-C3B7-4B9C-9542-AD84DB729648}" dt="2024-04-19T23:29:43.679" v="955" actId="20577"/>
          <ac:spMkLst>
            <pc:docMk/>
            <pc:sldMk cId="1813340992" sldId="355"/>
            <ac:spMk id="2" creationId="{7AC498C3-7F04-35CD-2405-F576C95091D6}"/>
          </ac:spMkLst>
        </pc:spChg>
        <pc:spChg chg="mod">
          <ac:chgData name="Tharun, Agathiya" userId="f5ba4c47-a876-4332-9a05-f75abe962356" providerId="ADAL" clId="{B71E3B26-C3B7-4B9C-9542-AD84DB729648}" dt="2024-04-20T00:30:10.981" v="1489" actId="1036"/>
          <ac:spMkLst>
            <pc:docMk/>
            <pc:sldMk cId="1813340992" sldId="355"/>
            <ac:spMk id="3" creationId="{0720C1F3-833D-E11C-3E9D-C894793D51D8}"/>
          </ac:spMkLst>
        </pc:spChg>
        <pc:spChg chg="mod">
          <ac:chgData name="Tharun, Agathiya" userId="f5ba4c47-a876-4332-9a05-f75abe962356" providerId="ADAL" clId="{B71E3B26-C3B7-4B9C-9542-AD84DB729648}" dt="2024-04-20T00:30:10.981" v="1489" actId="1036"/>
          <ac:spMkLst>
            <pc:docMk/>
            <pc:sldMk cId="1813340992" sldId="355"/>
            <ac:spMk id="4" creationId="{CC6DC76A-A905-D990-2DF6-1863DBD6D2BE}"/>
          </ac:spMkLst>
        </pc:spChg>
        <pc:spChg chg="mod">
          <ac:chgData name="Tharun, Agathiya" userId="f5ba4c47-a876-4332-9a05-f75abe962356" providerId="ADAL" clId="{B71E3B26-C3B7-4B9C-9542-AD84DB729648}" dt="2024-04-20T00:30:10.981" v="1489" actId="1036"/>
          <ac:spMkLst>
            <pc:docMk/>
            <pc:sldMk cId="1813340992" sldId="355"/>
            <ac:spMk id="5" creationId="{0BDD4639-EA81-5703-8FA5-3189E96C3647}"/>
          </ac:spMkLst>
        </pc:spChg>
        <pc:spChg chg="del mod">
          <ac:chgData name="Tharun, Agathiya" userId="f5ba4c47-a876-4332-9a05-f75abe962356" providerId="ADAL" clId="{B71E3B26-C3B7-4B9C-9542-AD84DB729648}" dt="2024-04-19T23:30:50.836" v="980" actId="478"/>
          <ac:spMkLst>
            <pc:docMk/>
            <pc:sldMk cId="1813340992" sldId="355"/>
            <ac:spMk id="6" creationId="{511C600E-E8F7-ABD1-71E7-6DB35F6F638B}"/>
          </ac:spMkLst>
        </pc:spChg>
        <pc:spChg chg="add del mod">
          <ac:chgData name="Tharun, Agathiya" userId="f5ba4c47-a876-4332-9a05-f75abe962356" providerId="ADAL" clId="{B71E3B26-C3B7-4B9C-9542-AD84DB729648}" dt="2024-04-20T00:30:10.981" v="1489" actId="1036"/>
          <ac:spMkLst>
            <pc:docMk/>
            <pc:sldMk cId="1813340992" sldId="355"/>
            <ac:spMk id="8" creationId="{1CBE00A8-1C57-EC35-38EE-7B8974AD8864}"/>
          </ac:spMkLst>
        </pc:spChg>
      </pc:sldChg>
      <pc:sldChg chg="new del">
        <pc:chgData name="Tharun, Agathiya" userId="f5ba4c47-a876-4332-9a05-f75abe962356" providerId="ADAL" clId="{B71E3B26-C3B7-4B9C-9542-AD84DB729648}" dt="2024-04-19T23:31:12.015" v="983" actId="680"/>
        <pc:sldMkLst>
          <pc:docMk/>
          <pc:sldMk cId="130768305" sldId="356"/>
        </pc:sldMkLst>
      </pc:sldChg>
    </pc:docChg>
  </pc:docChgLst>
  <pc:docChgLst>
    <pc:chgData name="joe misenar" userId="e48244e06ea7b01d" providerId="LiveId" clId="{4BEFB59C-66FC-4E3A-8CA8-911E31AE6D1D}"/>
    <pc:docChg chg="undo custSel addSld modSld sldOrd">
      <pc:chgData name="joe misenar" userId="e48244e06ea7b01d" providerId="LiveId" clId="{4BEFB59C-66FC-4E3A-8CA8-911E31AE6D1D}" dt="2024-03-04T17:39:29.438" v="163"/>
      <pc:docMkLst>
        <pc:docMk/>
      </pc:docMkLst>
      <pc:sldChg chg="ord">
        <pc:chgData name="joe misenar" userId="e48244e06ea7b01d" providerId="LiveId" clId="{4BEFB59C-66FC-4E3A-8CA8-911E31AE6D1D}" dt="2024-03-04T05:08:41.391" v="135"/>
        <pc:sldMkLst>
          <pc:docMk/>
          <pc:sldMk cId="0" sldId="263"/>
        </pc:sldMkLst>
      </pc:sldChg>
      <pc:sldChg chg="addSp delSp modSp add mod modNotesTx">
        <pc:chgData name="joe misenar" userId="e48244e06ea7b01d" providerId="LiveId" clId="{4BEFB59C-66FC-4E3A-8CA8-911E31AE6D1D}" dt="2024-03-04T17:37:30.553" v="138" actId="20577"/>
        <pc:sldMkLst>
          <pc:docMk/>
          <pc:sldMk cId="571760416" sldId="264"/>
        </pc:sldMkLst>
        <pc:spChg chg="del mod">
          <ac:chgData name="joe misenar" userId="e48244e06ea7b01d" providerId="LiveId" clId="{4BEFB59C-66FC-4E3A-8CA8-911E31AE6D1D}" dt="2024-03-04T04:57:03.641" v="16" actId="478"/>
          <ac:spMkLst>
            <pc:docMk/>
            <pc:sldMk cId="571760416" sldId="264"/>
            <ac:spMk id="2" creationId="{B0F22C5F-77F4-FA75-C4CD-95FA187E9E9A}"/>
          </ac:spMkLst>
        </pc:spChg>
        <pc:spChg chg="mod">
          <ac:chgData name="joe misenar" userId="e48244e06ea7b01d" providerId="LiveId" clId="{4BEFB59C-66FC-4E3A-8CA8-911E31AE6D1D}" dt="2024-03-04T04:56:26.217" v="15" actId="20577"/>
          <ac:spMkLst>
            <pc:docMk/>
            <pc:sldMk cId="571760416" sldId="264"/>
            <ac:spMk id="3" creationId="{FA8957D9-3DE2-C666-46FC-FA3E6B1340CF}"/>
          </ac:spMkLst>
        </pc:spChg>
        <pc:spChg chg="mod">
          <ac:chgData name="joe misenar" userId="e48244e06ea7b01d" providerId="LiveId" clId="{4BEFB59C-66FC-4E3A-8CA8-911E31AE6D1D}" dt="2024-03-04T05:08:19.849" v="125" actId="20577"/>
          <ac:spMkLst>
            <pc:docMk/>
            <pc:sldMk cId="571760416" sldId="264"/>
            <ac:spMk id="4" creationId="{8903F171-A985-355F-A9D4-DFEF223317CE}"/>
          </ac:spMkLst>
        </pc:spChg>
        <pc:spChg chg="mod">
          <ac:chgData name="joe misenar" userId="e48244e06ea7b01d" providerId="LiveId" clId="{4BEFB59C-66FC-4E3A-8CA8-911E31AE6D1D}" dt="2024-03-04T04:58:23.453" v="18"/>
          <ac:spMkLst>
            <pc:docMk/>
            <pc:sldMk cId="571760416" sldId="264"/>
            <ac:spMk id="11" creationId="{E37EC311-5FE6-327A-EEE2-9D11E4BD9ABC}"/>
          </ac:spMkLst>
        </pc:spChg>
        <pc:spChg chg="mod">
          <ac:chgData name="joe misenar" userId="e48244e06ea7b01d" providerId="LiveId" clId="{4BEFB59C-66FC-4E3A-8CA8-911E31AE6D1D}" dt="2024-03-04T05:06:10.605" v="110"/>
          <ac:spMkLst>
            <pc:docMk/>
            <pc:sldMk cId="571760416" sldId="264"/>
            <ac:spMk id="17" creationId="{3ACE3EC7-4FD5-C21C-C0DA-471B9F268BB2}"/>
          </ac:spMkLst>
        </pc:spChg>
        <pc:spChg chg="mod">
          <ac:chgData name="joe misenar" userId="e48244e06ea7b01d" providerId="LiveId" clId="{4BEFB59C-66FC-4E3A-8CA8-911E31AE6D1D}" dt="2024-03-04T05:07:11.045" v="116" actId="207"/>
          <ac:spMkLst>
            <pc:docMk/>
            <pc:sldMk cId="571760416" sldId="264"/>
            <ac:spMk id="22" creationId="{FAA4B8B9-061B-E46C-A693-CF3915EA5A89}"/>
          </ac:spMkLst>
        </pc:spChg>
        <pc:spChg chg="mod">
          <ac:chgData name="joe misenar" userId="e48244e06ea7b01d" providerId="LiveId" clId="{4BEFB59C-66FC-4E3A-8CA8-911E31AE6D1D}" dt="2024-03-04T05:07:11.045" v="116" actId="207"/>
          <ac:spMkLst>
            <pc:docMk/>
            <pc:sldMk cId="571760416" sldId="264"/>
            <ac:spMk id="23" creationId="{C65994DB-C26A-3615-7DA8-8744FC9D5EB4}"/>
          </ac:spMkLst>
        </pc:spChg>
        <pc:spChg chg="mod">
          <ac:chgData name="joe misenar" userId="e48244e06ea7b01d" providerId="LiveId" clId="{4BEFB59C-66FC-4E3A-8CA8-911E31AE6D1D}" dt="2024-03-04T05:07:30.312" v="121" actId="1076"/>
          <ac:spMkLst>
            <pc:docMk/>
            <pc:sldMk cId="571760416" sldId="264"/>
            <ac:spMk id="24" creationId="{D2D4CFD8-0A23-7E64-8CE8-274549BBEC75}"/>
          </ac:spMkLst>
        </pc:spChg>
        <pc:spChg chg="mod">
          <ac:chgData name="joe misenar" userId="e48244e06ea7b01d" providerId="LiveId" clId="{4BEFB59C-66FC-4E3A-8CA8-911E31AE6D1D}" dt="2024-03-04T05:07:03.125" v="115" actId="207"/>
          <ac:spMkLst>
            <pc:docMk/>
            <pc:sldMk cId="571760416" sldId="264"/>
            <ac:spMk id="25" creationId="{C6D8E580-86AB-E48B-4E47-443CADC3D821}"/>
          </ac:spMkLst>
        </pc:spChg>
        <pc:grpChg chg="add mod">
          <ac:chgData name="joe misenar" userId="e48244e06ea7b01d" providerId="LiveId" clId="{4BEFB59C-66FC-4E3A-8CA8-911E31AE6D1D}" dt="2024-03-04T04:57:04.030" v="17"/>
          <ac:grpSpMkLst>
            <pc:docMk/>
            <pc:sldMk cId="571760416" sldId="264"/>
            <ac:grpSpMk id="5" creationId="{AFCC0C43-A134-78AE-A91B-7088D766DA39}"/>
          </ac:grpSpMkLst>
        </pc:grpChg>
        <pc:grpChg chg="add del mod">
          <ac:chgData name="joe misenar" userId="e48244e06ea7b01d" providerId="LiveId" clId="{4BEFB59C-66FC-4E3A-8CA8-911E31AE6D1D}" dt="2024-03-04T05:06:07.561" v="109" actId="478"/>
          <ac:grpSpMkLst>
            <pc:docMk/>
            <pc:sldMk cId="571760416" sldId="264"/>
            <ac:grpSpMk id="10" creationId="{9ADABE5E-2533-974F-5A03-3DC3A3EF148E}"/>
          </ac:grpSpMkLst>
        </pc:grpChg>
        <pc:grpChg chg="add mod">
          <ac:chgData name="joe misenar" userId="e48244e06ea7b01d" providerId="LiveId" clId="{4BEFB59C-66FC-4E3A-8CA8-911E31AE6D1D}" dt="2024-03-04T05:07:24.005" v="119" actId="14100"/>
          <ac:grpSpMkLst>
            <pc:docMk/>
            <pc:sldMk cId="571760416" sldId="264"/>
            <ac:grpSpMk id="16" creationId="{CEC3002F-C644-14EF-88B8-20E92F2AE6FC}"/>
          </ac:grpSpMkLst>
        </pc:grpChg>
        <pc:picChg chg="mod">
          <ac:chgData name="joe misenar" userId="e48244e06ea7b01d" providerId="LiveId" clId="{4BEFB59C-66FC-4E3A-8CA8-911E31AE6D1D}" dt="2024-03-04T04:57:04.030" v="17"/>
          <ac:picMkLst>
            <pc:docMk/>
            <pc:sldMk cId="571760416" sldId="264"/>
            <ac:picMk id="6" creationId="{EA548C78-16BC-AEA5-B7BF-187DE9E7F614}"/>
          </ac:picMkLst>
        </pc:picChg>
        <pc:picChg chg="mod">
          <ac:chgData name="joe misenar" userId="e48244e06ea7b01d" providerId="LiveId" clId="{4BEFB59C-66FC-4E3A-8CA8-911E31AE6D1D}" dt="2024-03-04T04:57:04.030" v="17"/>
          <ac:picMkLst>
            <pc:docMk/>
            <pc:sldMk cId="571760416" sldId="264"/>
            <ac:picMk id="7" creationId="{3EDCE4F0-73E1-BB99-C3E4-312FF69AEBB9}"/>
          </ac:picMkLst>
        </pc:picChg>
        <pc:picChg chg="mod">
          <ac:chgData name="joe misenar" userId="e48244e06ea7b01d" providerId="LiveId" clId="{4BEFB59C-66FC-4E3A-8CA8-911E31AE6D1D}" dt="2024-03-04T04:57:04.030" v="17"/>
          <ac:picMkLst>
            <pc:docMk/>
            <pc:sldMk cId="571760416" sldId="264"/>
            <ac:picMk id="8" creationId="{FA3E236A-E162-DFF0-9F45-6870A39DE55E}"/>
          </ac:picMkLst>
        </pc:picChg>
        <pc:picChg chg="mod">
          <ac:chgData name="joe misenar" userId="e48244e06ea7b01d" providerId="LiveId" clId="{4BEFB59C-66FC-4E3A-8CA8-911E31AE6D1D}" dt="2024-03-04T04:57:04.030" v="17"/>
          <ac:picMkLst>
            <pc:docMk/>
            <pc:sldMk cId="571760416" sldId="264"/>
            <ac:picMk id="9" creationId="{ED985E88-2003-C956-C154-C49B77C21CBD}"/>
          </ac:picMkLst>
        </pc:picChg>
        <pc:picChg chg="mod">
          <ac:chgData name="joe misenar" userId="e48244e06ea7b01d" providerId="LiveId" clId="{4BEFB59C-66FC-4E3A-8CA8-911E31AE6D1D}" dt="2024-03-04T04:58:23.453" v="18"/>
          <ac:picMkLst>
            <pc:docMk/>
            <pc:sldMk cId="571760416" sldId="264"/>
            <ac:picMk id="12" creationId="{D11F6D7F-A23F-979D-921A-F9ECCCCF2B21}"/>
          </ac:picMkLst>
        </pc:picChg>
        <pc:picChg chg="mod">
          <ac:chgData name="joe misenar" userId="e48244e06ea7b01d" providerId="LiveId" clId="{4BEFB59C-66FC-4E3A-8CA8-911E31AE6D1D}" dt="2024-03-04T04:58:23.453" v="18"/>
          <ac:picMkLst>
            <pc:docMk/>
            <pc:sldMk cId="571760416" sldId="264"/>
            <ac:picMk id="13" creationId="{2E1CF03B-F7C2-18F1-9C0E-A8DC0934A799}"/>
          </ac:picMkLst>
        </pc:picChg>
        <pc:picChg chg="mod">
          <ac:chgData name="joe misenar" userId="e48244e06ea7b01d" providerId="LiveId" clId="{4BEFB59C-66FC-4E3A-8CA8-911E31AE6D1D}" dt="2024-03-04T04:58:23.453" v="18"/>
          <ac:picMkLst>
            <pc:docMk/>
            <pc:sldMk cId="571760416" sldId="264"/>
            <ac:picMk id="14" creationId="{9D10FD77-F6E1-4A33-086E-134A1B519A8D}"/>
          </ac:picMkLst>
        </pc:picChg>
        <pc:picChg chg="mod">
          <ac:chgData name="joe misenar" userId="e48244e06ea7b01d" providerId="LiveId" clId="{4BEFB59C-66FC-4E3A-8CA8-911E31AE6D1D}" dt="2024-03-04T04:58:23.453" v="18"/>
          <ac:picMkLst>
            <pc:docMk/>
            <pc:sldMk cId="571760416" sldId="264"/>
            <ac:picMk id="15" creationId="{16E58E42-122D-05AE-2DD3-9B44E98B3D35}"/>
          </ac:picMkLst>
        </pc:picChg>
        <pc:picChg chg="mod">
          <ac:chgData name="joe misenar" userId="e48244e06ea7b01d" providerId="LiveId" clId="{4BEFB59C-66FC-4E3A-8CA8-911E31AE6D1D}" dt="2024-03-04T05:06:10.605" v="110"/>
          <ac:picMkLst>
            <pc:docMk/>
            <pc:sldMk cId="571760416" sldId="264"/>
            <ac:picMk id="18" creationId="{E4EE48F1-8D14-E0D4-2624-7D81E78527BC}"/>
          </ac:picMkLst>
        </pc:picChg>
        <pc:picChg chg="mod">
          <ac:chgData name="joe misenar" userId="e48244e06ea7b01d" providerId="LiveId" clId="{4BEFB59C-66FC-4E3A-8CA8-911E31AE6D1D}" dt="2024-03-04T05:06:10.605" v="110"/>
          <ac:picMkLst>
            <pc:docMk/>
            <pc:sldMk cId="571760416" sldId="264"/>
            <ac:picMk id="19" creationId="{C6BB282F-2353-E38F-5961-C99D6DE96E45}"/>
          </ac:picMkLst>
        </pc:picChg>
        <pc:picChg chg="mod">
          <ac:chgData name="joe misenar" userId="e48244e06ea7b01d" providerId="LiveId" clId="{4BEFB59C-66FC-4E3A-8CA8-911E31AE6D1D}" dt="2024-03-04T05:06:10.605" v="110"/>
          <ac:picMkLst>
            <pc:docMk/>
            <pc:sldMk cId="571760416" sldId="264"/>
            <ac:picMk id="20" creationId="{212B67DB-956C-A999-AEF4-F71F1E36C7ED}"/>
          </ac:picMkLst>
        </pc:picChg>
        <pc:picChg chg="mod">
          <ac:chgData name="joe misenar" userId="e48244e06ea7b01d" providerId="LiveId" clId="{4BEFB59C-66FC-4E3A-8CA8-911E31AE6D1D}" dt="2024-03-04T05:06:10.605" v="110"/>
          <ac:picMkLst>
            <pc:docMk/>
            <pc:sldMk cId="571760416" sldId="264"/>
            <ac:picMk id="21" creationId="{BA628E14-922B-6C18-142F-8630F527F06E}"/>
          </ac:picMkLst>
        </pc:picChg>
      </pc:sldChg>
      <pc:sldChg chg="addSp delSp modSp add mod modNotesTx">
        <pc:chgData name="joe misenar" userId="e48244e06ea7b01d" providerId="LiveId" clId="{4BEFB59C-66FC-4E3A-8CA8-911E31AE6D1D}" dt="2024-03-04T17:37:34.026" v="141" actId="20577"/>
        <pc:sldMkLst>
          <pc:docMk/>
          <pc:sldMk cId="4245379909" sldId="316"/>
        </pc:sldMkLst>
        <pc:spChg chg="mod">
          <ac:chgData name="joe misenar" userId="e48244e06ea7b01d" providerId="LiveId" clId="{4BEFB59C-66FC-4E3A-8CA8-911E31AE6D1D}" dt="2024-03-04T05:08:26.174" v="127"/>
          <ac:spMkLst>
            <pc:docMk/>
            <pc:sldMk cId="4245379909" sldId="316"/>
            <ac:spMk id="4" creationId="{387C83AE-B809-6236-EEEA-BEFE860B6EF9}"/>
          </ac:spMkLst>
        </pc:spChg>
        <pc:spChg chg="mod">
          <ac:chgData name="joe misenar" userId="e48244e06ea7b01d" providerId="LiveId" clId="{4BEFB59C-66FC-4E3A-8CA8-911E31AE6D1D}" dt="2024-03-04T04:59:56.492" v="24"/>
          <ac:spMkLst>
            <pc:docMk/>
            <pc:sldMk cId="4245379909" sldId="316"/>
            <ac:spMk id="5" creationId="{B036DE7C-95D1-5C94-F33E-372DB0E524E0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17" creationId="{7108DA07-0026-26E1-9CF6-3D195CEC6D2E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24" creationId="{70DBDA0D-3093-15AB-FD94-058CEFA91883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26" creationId="{C6C9A943-E8F5-72F7-DFCA-BBF2467777EC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27" creationId="{E1436B5B-5523-68DD-78D6-CB0257B06713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28" creationId="{E4143EC3-AC8B-6D15-B890-499A76C44DFC}"/>
          </ac:spMkLst>
        </pc:spChg>
        <pc:spChg chg="mod">
          <ac:chgData name="joe misenar" userId="e48244e06ea7b01d" providerId="LiveId" clId="{4BEFB59C-66FC-4E3A-8CA8-911E31AE6D1D}" dt="2024-03-04T05:00:06.493" v="26"/>
          <ac:spMkLst>
            <pc:docMk/>
            <pc:sldMk cId="4245379909" sldId="316"/>
            <ac:spMk id="29" creationId="{C1426DEA-F7D3-906D-2457-1F24AC7B04EC}"/>
          </ac:spMkLst>
        </pc:spChg>
        <pc:grpChg chg="add del mod">
          <ac:chgData name="joe misenar" userId="e48244e06ea7b01d" providerId="LiveId" clId="{4BEFB59C-66FC-4E3A-8CA8-911E31AE6D1D}" dt="2024-03-04T04:59:59.914" v="25" actId="478"/>
          <ac:grpSpMkLst>
            <pc:docMk/>
            <pc:sldMk cId="4245379909" sldId="316"/>
            <ac:grpSpMk id="2" creationId="{4CC61CC8-789E-76AC-E02F-2C17641976F4}"/>
          </ac:grpSpMkLst>
        </pc:grpChg>
        <pc:grpChg chg="del">
          <ac:chgData name="joe misenar" userId="e48244e06ea7b01d" providerId="LiveId" clId="{4BEFB59C-66FC-4E3A-8CA8-911E31AE6D1D}" dt="2024-03-04T04:59:55.704" v="23" actId="478"/>
          <ac:grpSpMkLst>
            <pc:docMk/>
            <pc:sldMk cId="4245379909" sldId="316"/>
            <ac:grpSpMk id="10" creationId="{8ADB57F2-4ADC-A6A9-BC02-E329A4326BA2}"/>
          </ac:grpSpMkLst>
        </pc:grpChg>
        <pc:grpChg chg="add mod">
          <ac:chgData name="joe misenar" userId="e48244e06ea7b01d" providerId="LiveId" clId="{4BEFB59C-66FC-4E3A-8CA8-911E31AE6D1D}" dt="2024-03-04T05:03:38.258" v="107" actId="1076"/>
          <ac:grpSpMkLst>
            <pc:docMk/>
            <pc:sldMk cId="4245379909" sldId="316"/>
            <ac:grpSpMk id="16" creationId="{184AC7AE-A3EE-5C0D-FF04-EA527D47D18A}"/>
          </ac:grpSpMkLst>
        </pc:grpChg>
        <pc:grpChg chg="mod">
          <ac:chgData name="joe misenar" userId="e48244e06ea7b01d" providerId="LiveId" clId="{4BEFB59C-66FC-4E3A-8CA8-911E31AE6D1D}" dt="2024-03-04T05:00:06.493" v="26"/>
          <ac:grpSpMkLst>
            <pc:docMk/>
            <pc:sldMk cId="4245379909" sldId="316"/>
            <ac:grpSpMk id="18" creationId="{1FDE8B19-558C-DFB9-AD80-DC027C299517}"/>
          </ac:grpSpMkLst>
        </pc:grpChg>
        <pc:picChg chg="mod">
          <ac:chgData name="joe misenar" userId="e48244e06ea7b01d" providerId="LiveId" clId="{4BEFB59C-66FC-4E3A-8CA8-911E31AE6D1D}" dt="2024-03-04T04:59:56.492" v="24"/>
          <ac:picMkLst>
            <pc:docMk/>
            <pc:sldMk cId="4245379909" sldId="316"/>
            <ac:picMk id="6" creationId="{8C91565C-83B9-E11E-B766-D4E22C99A19D}"/>
          </ac:picMkLst>
        </pc:picChg>
        <pc:picChg chg="mod">
          <ac:chgData name="joe misenar" userId="e48244e06ea7b01d" providerId="LiveId" clId="{4BEFB59C-66FC-4E3A-8CA8-911E31AE6D1D}" dt="2024-03-04T04:59:56.492" v="24"/>
          <ac:picMkLst>
            <pc:docMk/>
            <pc:sldMk cId="4245379909" sldId="316"/>
            <ac:picMk id="7" creationId="{000DEAC1-59EE-AE5B-0E22-082725B0F10A}"/>
          </ac:picMkLst>
        </pc:picChg>
        <pc:picChg chg="mod">
          <ac:chgData name="joe misenar" userId="e48244e06ea7b01d" providerId="LiveId" clId="{4BEFB59C-66FC-4E3A-8CA8-911E31AE6D1D}" dt="2024-03-04T04:59:56.492" v="24"/>
          <ac:picMkLst>
            <pc:docMk/>
            <pc:sldMk cId="4245379909" sldId="316"/>
            <ac:picMk id="8" creationId="{479F7CC1-5214-52D0-CBD2-0657D1DDFAA4}"/>
          </ac:picMkLst>
        </pc:picChg>
        <pc:picChg chg="mod">
          <ac:chgData name="joe misenar" userId="e48244e06ea7b01d" providerId="LiveId" clId="{4BEFB59C-66FC-4E3A-8CA8-911E31AE6D1D}" dt="2024-03-04T04:59:56.492" v="24"/>
          <ac:picMkLst>
            <pc:docMk/>
            <pc:sldMk cId="4245379909" sldId="316"/>
            <ac:picMk id="9" creationId="{E4286DA2-26C2-856B-2926-1B93BE14F98A}"/>
          </ac:picMkLst>
        </pc:picChg>
        <pc:picChg chg="mod">
          <ac:chgData name="joe misenar" userId="e48244e06ea7b01d" providerId="LiveId" clId="{4BEFB59C-66FC-4E3A-8CA8-911E31AE6D1D}" dt="2024-03-04T05:00:06.493" v="26"/>
          <ac:picMkLst>
            <pc:docMk/>
            <pc:sldMk cId="4245379909" sldId="316"/>
            <ac:picMk id="19" creationId="{D04CB987-31D5-3927-252C-98E6B00BD090}"/>
          </ac:picMkLst>
        </pc:picChg>
        <pc:picChg chg="mod">
          <ac:chgData name="joe misenar" userId="e48244e06ea7b01d" providerId="LiveId" clId="{4BEFB59C-66FC-4E3A-8CA8-911E31AE6D1D}" dt="2024-03-04T05:00:06.493" v="26"/>
          <ac:picMkLst>
            <pc:docMk/>
            <pc:sldMk cId="4245379909" sldId="316"/>
            <ac:picMk id="20" creationId="{E02D5E29-A0B4-8050-AC3B-7E69FFF9CDF8}"/>
          </ac:picMkLst>
        </pc:picChg>
        <pc:picChg chg="mod">
          <ac:chgData name="joe misenar" userId="e48244e06ea7b01d" providerId="LiveId" clId="{4BEFB59C-66FC-4E3A-8CA8-911E31AE6D1D}" dt="2024-03-04T05:00:06.493" v="26"/>
          <ac:picMkLst>
            <pc:docMk/>
            <pc:sldMk cId="4245379909" sldId="316"/>
            <ac:picMk id="21" creationId="{91892BC5-A696-797D-49E8-BE93F4766003}"/>
          </ac:picMkLst>
        </pc:picChg>
        <pc:picChg chg="mod">
          <ac:chgData name="joe misenar" userId="e48244e06ea7b01d" providerId="LiveId" clId="{4BEFB59C-66FC-4E3A-8CA8-911E31AE6D1D}" dt="2024-03-04T05:00:06.493" v="26"/>
          <ac:picMkLst>
            <pc:docMk/>
            <pc:sldMk cId="4245379909" sldId="316"/>
            <ac:picMk id="22" creationId="{CD0A2A50-E7B6-F1DE-6F82-11A73873D767}"/>
          </ac:picMkLst>
        </pc:pic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23" creationId="{874AFBA0-C139-6140-D07C-1589EE9F0C4F}"/>
          </ac:cxnSpMkLst>
        </pc:cxn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25" creationId="{9A68A7CA-9F94-E836-A186-B20D62E31965}"/>
          </ac:cxnSpMkLst>
        </pc:cxn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30" creationId="{567DEB30-E240-4B92-24F3-E15E328CDFBE}"/>
          </ac:cxnSpMkLst>
        </pc:cxn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31" creationId="{6B4DC633-A48A-07F6-118C-FB34BB930978}"/>
          </ac:cxnSpMkLst>
        </pc:cxn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32" creationId="{3CA81C01-0E71-F94F-C915-F3EA02FFBA40}"/>
          </ac:cxnSpMkLst>
        </pc:cxnChg>
        <pc:cxnChg chg="mod">
          <ac:chgData name="joe misenar" userId="e48244e06ea7b01d" providerId="LiveId" clId="{4BEFB59C-66FC-4E3A-8CA8-911E31AE6D1D}" dt="2024-03-04T05:00:06.493" v="26"/>
          <ac:cxnSpMkLst>
            <pc:docMk/>
            <pc:sldMk cId="4245379909" sldId="316"/>
            <ac:cxnSpMk id="33" creationId="{63C9480E-4CB7-8D61-5A14-F8995E3251CB}"/>
          </ac:cxnSpMkLst>
        </pc:cxnChg>
      </pc:sldChg>
      <pc:sldChg chg="addSp delSp modSp add mod modNotesTx">
        <pc:chgData name="joe misenar" userId="e48244e06ea7b01d" providerId="LiveId" clId="{4BEFB59C-66FC-4E3A-8CA8-911E31AE6D1D}" dt="2024-03-04T17:37:37.100" v="144" actId="20577"/>
        <pc:sldMkLst>
          <pc:docMk/>
          <pc:sldMk cId="3749096870" sldId="317"/>
        </pc:sldMkLst>
        <pc:spChg chg="mod">
          <ac:chgData name="joe misenar" userId="e48244e06ea7b01d" providerId="LiveId" clId="{4BEFB59C-66FC-4E3A-8CA8-911E31AE6D1D}" dt="2024-03-04T05:08:29.564" v="129"/>
          <ac:spMkLst>
            <pc:docMk/>
            <pc:sldMk cId="3749096870" sldId="317"/>
            <ac:spMk id="4" creationId="{CDEBA88E-ACF0-C7D1-3704-747DB8A68E9E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5" creationId="{82326A61-7EAF-7EAD-E2A1-ADEF127F54D7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11" creationId="{A3F8E38A-6B6F-8AE2-4233-763F22B8B52F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12" creationId="{4AB9578E-C68D-2E21-2668-829C719C812E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13" creationId="{3B1DE507-F29E-708F-F0E0-153E8646E603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14" creationId="{3E228A2D-6986-E9B3-0F52-43D48B1D9A83}"/>
          </ac:spMkLst>
        </pc:spChg>
        <pc:spChg chg="mod">
          <ac:chgData name="joe misenar" userId="e48244e06ea7b01d" providerId="LiveId" clId="{4BEFB59C-66FC-4E3A-8CA8-911E31AE6D1D}" dt="2024-03-04T05:01:46.845" v="68"/>
          <ac:spMkLst>
            <pc:docMk/>
            <pc:sldMk cId="3749096870" sldId="317"/>
            <ac:spMk id="15" creationId="{C84F5197-DE18-8333-7E65-4395FFF723F0}"/>
          </ac:spMkLst>
        </pc:spChg>
        <pc:grpChg chg="add mod">
          <ac:chgData name="joe misenar" userId="e48244e06ea7b01d" providerId="LiveId" clId="{4BEFB59C-66FC-4E3A-8CA8-911E31AE6D1D}" dt="2024-03-04T05:01:55.358" v="70" actId="1076"/>
          <ac:grpSpMkLst>
            <pc:docMk/>
            <pc:sldMk cId="3749096870" sldId="317"/>
            <ac:grpSpMk id="2" creationId="{27191E6C-F1F8-C6E1-8E58-92E535B2291F}"/>
          </ac:grpSpMkLst>
        </pc:grpChg>
        <pc:grpChg chg="mod">
          <ac:chgData name="joe misenar" userId="e48244e06ea7b01d" providerId="LiveId" clId="{4BEFB59C-66FC-4E3A-8CA8-911E31AE6D1D}" dt="2024-03-04T05:01:46.845" v="68"/>
          <ac:grpSpMkLst>
            <pc:docMk/>
            <pc:sldMk cId="3749096870" sldId="317"/>
            <ac:grpSpMk id="6" creationId="{47923715-4C3C-41DB-7A5B-FB75D17648EE}"/>
          </ac:grpSpMkLst>
        </pc:grpChg>
        <pc:grpChg chg="del">
          <ac:chgData name="joe misenar" userId="e48244e06ea7b01d" providerId="LiveId" clId="{4BEFB59C-66FC-4E3A-8CA8-911E31AE6D1D}" dt="2024-03-04T05:01:30.089" v="61" actId="478"/>
          <ac:grpSpMkLst>
            <pc:docMk/>
            <pc:sldMk cId="3749096870" sldId="317"/>
            <ac:grpSpMk id="16" creationId="{3ACAC727-CD03-C378-D5AA-88A0E09D60E8}"/>
          </ac:grpSpMkLst>
        </pc:grpChg>
        <pc:picChg chg="mod">
          <ac:chgData name="joe misenar" userId="e48244e06ea7b01d" providerId="LiveId" clId="{4BEFB59C-66FC-4E3A-8CA8-911E31AE6D1D}" dt="2024-03-04T05:01:46.845" v="68"/>
          <ac:picMkLst>
            <pc:docMk/>
            <pc:sldMk cId="3749096870" sldId="317"/>
            <ac:picMk id="7" creationId="{C1EC7A1C-FED0-26F6-4E22-ECB9E0CC1C21}"/>
          </ac:picMkLst>
        </pc:picChg>
        <pc:picChg chg="mod">
          <ac:chgData name="joe misenar" userId="e48244e06ea7b01d" providerId="LiveId" clId="{4BEFB59C-66FC-4E3A-8CA8-911E31AE6D1D}" dt="2024-03-04T05:01:46.845" v="68"/>
          <ac:picMkLst>
            <pc:docMk/>
            <pc:sldMk cId="3749096870" sldId="317"/>
            <ac:picMk id="8" creationId="{F98970B7-2241-6CC2-4185-77B44308CA17}"/>
          </ac:picMkLst>
        </pc:picChg>
        <pc:picChg chg="mod">
          <ac:chgData name="joe misenar" userId="e48244e06ea7b01d" providerId="LiveId" clId="{4BEFB59C-66FC-4E3A-8CA8-911E31AE6D1D}" dt="2024-03-04T05:01:46.845" v="68"/>
          <ac:picMkLst>
            <pc:docMk/>
            <pc:sldMk cId="3749096870" sldId="317"/>
            <ac:picMk id="9" creationId="{CE557D1C-BA61-F645-FD24-D9F910EAEBB6}"/>
          </ac:picMkLst>
        </pc:picChg>
        <pc:picChg chg="mod">
          <ac:chgData name="joe misenar" userId="e48244e06ea7b01d" providerId="LiveId" clId="{4BEFB59C-66FC-4E3A-8CA8-911E31AE6D1D}" dt="2024-03-04T05:01:46.845" v="68"/>
          <ac:picMkLst>
            <pc:docMk/>
            <pc:sldMk cId="3749096870" sldId="317"/>
            <ac:picMk id="10" creationId="{99244ABB-5AE1-284F-284E-648073C4210D}"/>
          </ac:picMkLst>
        </pc:picChg>
        <pc:cxnChg chg="mod">
          <ac:chgData name="joe misenar" userId="e48244e06ea7b01d" providerId="LiveId" clId="{4BEFB59C-66FC-4E3A-8CA8-911E31AE6D1D}" dt="2024-03-04T05:01:30.089" v="61" actId="478"/>
          <ac:cxnSpMkLst>
            <pc:docMk/>
            <pc:sldMk cId="3749096870" sldId="317"/>
            <ac:cxnSpMk id="30" creationId="{BFD856E6-90AF-53FF-3095-BF2D89649D1C}"/>
          </ac:cxnSpMkLst>
        </pc:cxnChg>
        <pc:cxnChg chg="mod">
          <ac:chgData name="joe misenar" userId="e48244e06ea7b01d" providerId="LiveId" clId="{4BEFB59C-66FC-4E3A-8CA8-911E31AE6D1D}" dt="2024-03-04T05:01:30.089" v="61" actId="478"/>
          <ac:cxnSpMkLst>
            <pc:docMk/>
            <pc:sldMk cId="3749096870" sldId="317"/>
            <ac:cxnSpMk id="31" creationId="{97F5961B-A216-BBD8-B692-A831645F3184}"/>
          </ac:cxnSpMkLst>
        </pc:cxnChg>
        <pc:cxnChg chg="mod">
          <ac:chgData name="joe misenar" userId="e48244e06ea7b01d" providerId="LiveId" clId="{4BEFB59C-66FC-4E3A-8CA8-911E31AE6D1D}" dt="2024-03-04T05:01:30.089" v="61" actId="478"/>
          <ac:cxnSpMkLst>
            <pc:docMk/>
            <pc:sldMk cId="3749096870" sldId="317"/>
            <ac:cxnSpMk id="32" creationId="{A03BE39E-42E0-FE92-B158-5DA902344EAA}"/>
          </ac:cxnSpMkLst>
        </pc:cxnChg>
        <pc:cxnChg chg="mod">
          <ac:chgData name="joe misenar" userId="e48244e06ea7b01d" providerId="LiveId" clId="{4BEFB59C-66FC-4E3A-8CA8-911E31AE6D1D}" dt="2024-03-04T05:01:30.089" v="61" actId="478"/>
          <ac:cxnSpMkLst>
            <pc:docMk/>
            <pc:sldMk cId="3749096870" sldId="317"/>
            <ac:cxnSpMk id="33" creationId="{4F270D39-C420-FF90-1729-DB6846CA4A5E}"/>
          </ac:cxnSpMkLst>
        </pc:cxnChg>
        <pc:cxnChg chg="mod">
          <ac:chgData name="joe misenar" userId="e48244e06ea7b01d" providerId="LiveId" clId="{4BEFB59C-66FC-4E3A-8CA8-911E31AE6D1D}" dt="2024-03-04T05:01:46.845" v="68"/>
          <ac:cxnSpMkLst>
            <pc:docMk/>
            <pc:sldMk cId="3749096870" sldId="317"/>
            <ac:cxnSpMk id="34" creationId="{786CA372-238E-0D2D-97FF-45F80AE5A740}"/>
          </ac:cxnSpMkLst>
        </pc:cxnChg>
        <pc:cxnChg chg="mod">
          <ac:chgData name="joe misenar" userId="e48244e06ea7b01d" providerId="LiveId" clId="{4BEFB59C-66FC-4E3A-8CA8-911E31AE6D1D}" dt="2024-03-04T05:01:46.845" v="68"/>
          <ac:cxnSpMkLst>
            <pc:docMk/>
            <pc:sldMk cId="3749096870" sldId="317"/>
            <ac:cxnSpMk id="35" creationId="{824DDD00-9DD7-39E9-BCD8-3A3DF75A1CBD}"/>
          </ac:cxnSpMkLst>
        </pc:cxnChg>
        <pc:cxnChg chg="mod">
          <ac:chgData name="joe misenar" userId="e48244e06ea7b01d" providerId="LiveId" clId="{4BEFB59C-66FC-4E3A-8CA8-911E31AE6D1D}" dt="2024-03-04T05:01:46.845" v="68"/>
          <ac:cxnSpMkLst>
            <pc:docMk/>
            <pc:sldMk cId="3749096870" sldId="317"/>
            <ac:cxnSpMk id="36" creationId="{83B16C52-2B49-C6A5-BE09-6E8E8D85DD62}"/>
          </ac:cxnSpMkLst>
        </pc:cxnChg>
        <pc:cxnChg chg="mod">
          <ac:chgData name="joe misenar" userId="e48244e06ea7b01d" providerId="LiveId" clId="{4BEFB59C-66FC-4E3A-8CA8-911E31AE6D1D}" dt="2024-03-04T05:01:46.845" v="68"/>
          <ac:cxnSpMkLst>
            <pc:docMk/>
            <pc:sldMk cId="3749096870" sldId="317"/>
            <ac:cxnSpMk id="37" creationId="{9844DF92-F70D-33FB-EB40-134E22181DA5}"/>
          </ac:cxnSpMkLst>
        </pc:cxnChg>
      </pc:sldChg>
      <pc:sldChg chg="addSp delSp modSp add mod modNotesTx">
        <pc:chgData name="joe misenar" userId="e48244e06ea7b01d" providerId="LiveId" clId="{4BEFB59C-66FC-4E3A-8CA8-911E31AE6D1D}" dt="2024-03-04T17:37:42.344" v="153" actId="20577"/>
        <pc:sldMkLst>
          <pc:docMk/>
          <pc:sldMk cId="1546829490" sldId="318"/>
        </pc:sldMkLst>
        <pc:spChg chg="mod">
          <ac:chgData name="joe misenar" userId="e48244e06ea7b01d" providerId="LiveId" clId="{4BEFB59C-66FC-4E3A-8CA8-911E31AE6D1D}" dt="2024-03-04T05:08:34.029" v="131"/>
          <ac:spMkLst>
            <pc:docMk/>
            <pc:sldMk cId="1546829490" sldId="318"/>
            <ac:spMk id="4" creationId="{5F6B5839-D0E3-6F10-DC16-19D0E2DD9A3E}"/>
          </ac:spMkLst>
        </pc:spChg>
        <pc:spChg chg="mod">
          <ac:chgData name="joe misenar" userId="e48244e06ea7b01d" providerId="LiveId" clId="{4BEFB59C-66FC-4E3A-8CA8-911E31AE6D1D}" dt="2024-03-04T05:02:41.532" v="88"/>
          <ac:spMkLst>
            <pc:docMk/>
            <pc:sldMk cId="1546829490" sldId="318"/>
            <ac:spMk id="17" creationId="{A82D9D07-7739-3EFC-466C-6401E118AD58}"/>
          </ac:spMkLst>
        </pc:spChg>
        <pc:spChg chg="mod">
          <ac:chgData name="joe misenar" userId="e48244e06ea7b01d" providerId="LiveId" clId="{4BEFB59C-66FC-4E3A-8CA8-911E31AE6D1D}" dt="2024-03-04T05:02:41.532" v="88"/>
          <ac:spMkLst>
            <pc:docMk/>
            <pc:sldMk cId="1546829490" sldId="318"/>
            <ac:spMk id="22" creationId="{30D4677E-3076-6F9F-070C-1D0F96514E8A}"/>
          </ac:spMkLst>
        </pc:spChg>
        <pc:spChg chg="mod">
          <ac:chgData name="joe misenar" userId="e48244e06ea7b01d" providerId="LiveId" clId="{4BEFB59C-66FC-4E3A-8CA8-911E31AE6D1D}" dt="2024-03-04T05:02:41.532" v="88"/>
          <ac:spMkLst>
            <pc:docMk/>
            <pc:sldMk cId="1546829490" sldId="318"/>
            <ac:spMk id="23" creationId="{F89A7165-C13C-8716-6790-559DBCCC25E1}"/>
          </ac:spMkLst>
        </pc:spChg>
        <pc:spChg chg="mod">
          <ac:chgData name="joe misenar" userId="e48244e06ea7b01d" providerId="LiveId" clId="{4BEFB59C-66FC-4E3A-8CA8-911E31AE6D1D}" dt="2024-03-04T05:02:41.532" v="88"/>
          <ac:spMkLst>
            <pc:docMk/>
            <pc:sldMk cId="1546829490" sldId="318"/>
            <ac:spMk id="24" creationId="{6D97245A-76FE-9F81-388E-C249E6F069B8}"/>
          </ac:spMkLst>
        </pc:spChg>
        <pc:spChg chg="mod">
          <ac:chgData name="joe misenar" userId="e48244e06ea7b01d" providerId="LiveId" clId="{4BEFB59C-66FC-4E3A-8CA8-911E31AE6D1D}" dt="2024-03-04T05:02:41.532" v="88"/>
          <ac:spMkLst>
            <pc:docMk/>
            <pc:sldMk cId="1546829490" sldId="318"/>
            <ac:spMk id="28" creationId="{82C5EEE5-DC19-DEFB-84F1-2AD1FCB87862}"/>
          </ac:spMkLst>
        </pc:spChg>
        <pc:grpChg chg="del">
          <ac:chgData name="joe misenar" userId="e48244e06ea7b01d" providerId="LiveId" clId="{4BEFB59C-66FC-4E3A-8CA8-911E31AE6D1D}" dt="2024-03-04T05:02:13.209" v="87" actId="478"/>
          <ac:grpSpMkLst>
            <pc:docMk/>
            <pc:sldMk cId="1546829490" sldId="318"/>
            <ac:grpSpMk id="2" creationId="{3F228972-B6BB-B158-EEB7-3571787B623A}"/>
          </ac:grpSpMkLst>
        </pc:grpChg>
        <pc:grpChg chg="add mod">
          <ac:chgData name="joe misenar" userId="e48244e06ea7b01d" providerId="LiveId" clId="{4BEFB59C-66FC-4E3A-8CA8-911E31AE6D1D}" dt="2024-03-04T05:02:46.921" v="90" actId="1076"/>
          <ac:grpSpMkLst>
            <pc:docMk/>
            <pc:sldMk cId="1546829490" sldId="318"/>
            <ac:grpSpMk id="16" creationId="{2FBAE304-E337-84EA-6BE2-706C121BC6E1}"/>
          </ac:grpSpMkLst>
        </pc:grpChg>
        <pc:grpChg chg="mod">
          <ac:chgData name="joe misenar" userId="e48244e06ea7b01d" providerId="LiveId" clId="{4BEFB59C-66FC-4E3A-8CA8-911E31AE6D1D}" dt="2024-03-04T05:02:41.532" v="88"/>
          <ac:grpSpMkLst>
            <pc:docMk/>
            <pc:sldMk cId="1546829490" sldId="318"/>
            <ac:grpSpMk id="18" creationId="{E53E3B33-BE99-2BFE-8C10-D766D6312243}"/>
          </ac:grpSpMkLst>
        </pc:grpChg>
        <pc:picChg chg="mod">
          <ac:chgData name="joe misenar" userId="e48244e06ea7b01d" providerId="LiveId" clId="{4BEFB59C-66FC-4E3A-8CA8-911E31AE6D1D}" dt="2024-03-04T05:02:41.532" v="88"/>
          <ac:picMkLst>
            <pc:docMk/>
            <pc:sldMk cId="1546829490" sldId="318"/>
            <ac:picMk id="19" creationId="{482B9686-52B0-15C2-CF1E-FD39884520C2}"/>
          </ac:picMkLst>
        </pc:picChg>
        <pc:picChg chg="mod">
          <ac:chgData name="joe misenar" userId="e48244e06ea7b01d" providerId="LiveId" clId="{4BEFB59C-66FC-4E3A-8CA8-911E31AE6D1D}" dt="2024-03-04T05:02:41.532" v="88"/>
          <ac:picMkLst>
            <pc:docMk/>
            <pc:sldMk cId="1546829490" sldId="318"/>
            <ac:picMk id="20" creationId="{DD212798-F0A1-641E-45CD-B6D6D2AF8DC4}"/>
          </ac:picMkLst>
        </pc:picChg>
        <pc:picChg chg="mod">
          <ac:chgData name="joe misenar" userId="e48244e06ea7b01d" providerId="LiveId" clId="{4BEFB59C-66FC-4E3A-8CA8-911E31AE6D1D}" dt="2024-03-04T05:02:41.532" v="88"/>
          <ac:picMkLst>
            <pc:docMk/>
            <pc:sldMk cId="1546829490" sldId="318"/>
            <ac:picMk id="21" creationId="{F0917906-8BD5-8579-B6EA-E9A9FBDAF9A4}"/>
          </ac:picMkLst>
        </pc:picChg>
        <pc:cxnChg chg="mod">
          <ac:chgData name="joe misenar" userId="e48244e06ea7b01d" providerId="LiveId" clId="{4BEFB59C-66FC-4E3A-8CA8-911E31AE6D1D}" dt="2024-03-04T05:02:41.532" v="88"/>
          <ac:cxnSpMkLst>
            <pc:docMk/>
            <pc:sldMk cId="1546829490" sldId="318"/>
            <ac:cxnSpMk id="25" creationId="{3545ACD1-2D8E-040C-5977-928CF7EC5717}"/>
          </ac:cxnSpMkLst>
        </pc:cxnChg>
        <pc:cxnChg chg="mod">
          <ac:chgData name="joe misenar" userId="e48244e06ea7b01d" providerId="LiveId" clId="{4BEFB59C-66FC-4E3A-8CA8-911E31AE6D1D}" dt="2024-03-04T05:02:41.532" v="88"/>
          <ac:cxnSpMkLst>
            <pc:docMk/>
            <pc:sldMk cId="1546829490" sldId="318"/>
            <ac:cxnSpMk id="26" creationId="{F9B25EE8-EC1C-B0B7-962C-02E463D9C7BC}"/>
          </ac:cxnSpMkLst>
        </pc:cxnChg>
        <pc:cxnChg chg="mod">
          <ac:chgData name="joe misenar" userId="e48244e06ea7b01d" providerId="LiveId" clId="{4BEFB59C-66FC-4E3A-8CA8-911E31AE6D1D}" dt="2024-03-04T05:02:41.532" v="88"/>
          <ac:cxnSpMkLst>
            <pc:docMk/>
            <pc:sldMk cId="1546829490" sldId="318"/>
            <ac:cxnSpMk id="27" creationId="{171335B8-9C1E-0D22-ABB7-6DC0342DF2D4}"/>
          </ac:cxnSpMkLst>
        </pc:cxnChg>
        <pc:cxnChg chg="mod">
          <ac:chgData name="joe misenar" userId="e48244e06ea7b01d" providerId="LiveId" clId="{4BEFB59C-66FC-4E3A-8CA8-911E31AE6D1D}" dt="2024-03-04T05:02:41.532" v="88"/>
          <ac:cxnSpMkLst>
            <pc:docMk/>
            <pc:sldMk cId="1546829490" sldId="318"/>
            <ac:cxnSpMk id="29" creationId="{E08CCF04-8EEF-E57E-ABDC-EE237C191408}"/>
          </ac:cxnSpMkLst>
        </pc:cxnChg>
        <pc:cxnChg chg="mod">
          <ac:chgData name="joe misenar" userId="e48244e06ea7b01d" providerId="LiveId" clId="{4BEFB59C-66FC-4E3A-8CA8-911E31AE6D1D}" dt="2024-03-04T05:02:41.532" v="88"/>
          <ac:cxnSpMkLst>
            <pc:docMk/>
            <pc:sldMk cId="1546829490" sldId="318"/>
            <ac:cxnSpMk id="30" creationId="{94F3A2E1-D0C1-9DD0-9258-35A4372462DE}"/>
          </ac:cxnSpMkLst>
        </pc:cxnChg>
        <pc:cxnChg chg="mod">
          <ac:chgData name="joe misenar" userId="e48244e06ea7b01d" providerId="LiveId" clId="{4BEFB59C-66FC-4E3A-8CA8-911E31AE6D1D}" dt="2024-03-04T05:02:13.209" v="87" actId="478"/>
          <ac:cxnSpMkLst>
            <pc:docMk/>
            <pc:sldMk cId="1546829490" sldId="318"/>
            <ac:cxnSpMk id="34" creationId="{B37CAB99-5EA5-35D3-7F49-B1EB03AD13DB}"/>
          </ac:cxnSpMkLst>
        </pc:cxnChg>
        <pc:cxnChg chg="mod">
          <ac:chgData name="joe misenar" userId="e48244e06ea7b01d" providerId="LiveId" clId="{4BEFB59C-66FC-4E3A-8CA8-911E31AE6D1D}" dt="2024-03-04T05:02:13.209" v="87" actId="478"/>
          <ac:cxnSpMkLst>
            <pc:docMk/>
            <pc:sldMk cId="1546829490" sldId="318"/>
            <ac:cxnSpMk id="35" creationId="{32DCBEDC-FAA6-E9E0-1A4D-9592914CDA61}"/>
          </ac:cxnSpMkLst>
        </pc:cxnChg>
        <pc:cxnChg chg="mod">
          <ac:chgData name="joe misenar" userId="e48244e06ea7b01d" providerId="LiveId" clId="{4BEFB59C-66FC-4E3A-8CA8-911E31AE6D1D}" dt="2024-03-04T05:02:13.209" v="87" actId="478"/>
          <ac:cxnSpMkLst>
            <pc:docMk/>
            <pc:sldMk cId="1546829490" sldId="318"/>
            <ac:cxnSpMk id="36" creationId="{E4795092-FA3C-D401-3849-2159B7F770AB}"/>
          </ac:cxnSpMkLst>
        </pc:cxnChg>
        <pc:cxnChg chg="mod">
          <ac:chgData name="joe misenar" userId="e48244e06ea7b01d" providerId="LiveId" clId="{4BEFB59C-66FC-4E3A-8CA8-911E31AE6D1D}" dt="2024-03-04T05:02:13.209" v="87" actId="478"/>
          <ac:cxnSpMkLst>
            <pc:docMk/>
            <pc:sldMk cId="1546829490" sldId="318"/>
            <ac:cxnSpMk id="37" creationId="{43A71FD2-7553-F298-D328-2B4D1EB2D59F}"/>
          </ac:cxnSpMkLst>
        </pc:cxnChg>
      </pc:sldChg>
      <pc:sldChg chg="addSp delSp modSp add mod modNotesTx">
        <pc:chgData name="joe misenar" userId="e48244e06ea7b01d" providerId="LiveId" clId="{4BEFB59C-66FC-4E3A-8CA8-911E31AE6D1D}" dt="2024-03-04T17:37:45.630" v="156" actId="20577"/>
        <pc:sldMkLst>
          <pc:docMk/>
          <pc:sldMk cId="4239466776" sldId="319"/>
        </pc:sldMkLst>
        <pc:spChg chg="mod">
          <ac:chgData name="joe misenar" userId="e48244e06ea7b01d" providerId="LiveId" clId="{4BEFB59C-66FC-4E3A-8CA8-911E31AE6D1D}" dt="2024-03-04T05:08:36.526" v="133"/>
          <ac:spMkLst>
            <pc:docMk/>
            <pc:sldMk cId="4239466776" sldId="319"/>
            <ac:spMk id="4" creationId="{BDE36EAC-7484-E903-4F8B-5E23574626B4}"/>
          </ac:spMkLst>
        </pc:spChg>
        <pc:spChg chg="mod">
          <ac:chgData name="joe misenar" userId="e48244e06ea7b01d" providerId="LiveId" clId="{4BEFB59C-66FC-4E3A-8CA8-911E31AE6D1D}" dt="2024-03-04T05:03:20.380" v="103"/>
          <ac:spMkLst>
            <pc:docMk/>
            <pc:sldMk cId="4239466776" sldId="319"/>
            <ac:spMk id="5" creationId="{DCCE9E23-38BB-61ED-A381-E30142ED2129}"/>
          </ac:spMkLst>
        </pc:spChg>
        <pc:spChg chg="mod">
          <ac:chgData name="joe misenar" userId="e48244e06ea7b01d" providerId="LiveId" clId="{4BEFB59C-66FC-4E3A-8CA8-911E31AE6D1D}" dt="2024-03-04T05:03:20.380" v="103"/>
          <ac:spMkLst>
            <pc:docMk/>
            <pc:sldMk cId="4239466776" sldId="319"/>
            <ac:spMk id="9" creationId="{E501C84F-F05F-58DC-E716-B765BB709CCD}"/>
          </ac:spMkLst>
        </pc:spChg>
        <pc:spChg chg="mod">
          <ac:chgData name="joe misenar" userId="e48244e06ea7b01d" providerId="LiveId" clId="{4BEFB59C-66FC-4E3A-8CA8-911E31AE6D1D}" dt="2024-03-04T05:03:20.380" v="103"/>
          <ac:spMkLst>
            <pc:docMk/>
            <pc:sldMk cId="4239466776" sldId="319"/>
            <ac:spMk id="10" creationId="{461C75CC-6B02-0AD7-2002-E67268541CA1}"/>
          </ac:spMkLst>
        </pc:spChg>
        <pc:grpChg chg="add mod">
          <ac:chgData name="joe misenar" userId="e48244e06ea7b01d" providerId="LiveId" clId="{4BEFB59C-66FC-4E3A-8CA8-911E31AE6D1D}" dt="2024-03-04T05:03:27.562" v="106" actId="1076"/>
          <ac:grpSpMkLst>
            <pc:docMk/>
            <pc:sldMk cId="4239466776" sldId="319"/>
            <ac:grpSpMk id="2" creationId="{F90ECBC9-BE8A-9FA3-C517-14426C00D88C}"/>
          </ac:grpSpMkLst>
        </pc:grpChg>
        <pc:grpChg chg="mod">
          <ac:chgData name="joe misenar" userId="e48244e06ea7b01d" providerId="LiveId" clId="{4BEFB59C-66FC-4E3A-8CA8-911E31AE6D1D}" dt="2024-03-04T05:03:20.380" v="103"/>
          <ac:grpSpMkLst>
            <pc:docMk/>
            <pc:sldMk cId="4239466776" sldId="319"/>
            <ac:grpSpMk id="6" creationId="{4F284110-18F6-6AAA-B56A-12D9F6D704D3}"/>
          </ac:grpSpMkLst>
        </pc:grpChg>
        <pc:grpChg chg="del">
          <ac:chgData name="joe misenar" userId="e48244e06ea7b01d" providerId="LiveId" clId="{4BEFB59C-66FC-4E3A-8CA8-911E31AE6D1D}" dt="2024-03-04T05:03:15.177" v="92" actId="478"/>
          <ac:grpSpMkLst>
            <pc:docMk/>
            <pc:sldMk cId="4239466776" sldId="319"/>
            <ac:grpSpMk id="16" creationId="{C15B7D7D-5CA4-EFB6-2636-C37F1EE1197E}"/>
          </ac:grpSpMkLst>
        </pc:grpChg>
        <pc:picChg chg="mod">
          <ac:chgData name="joe misenar" userId="e48244e06ea7b01d" providerId="LiveId" clId="{4BEFB59C-66FC-4E3A-8CA8-911E31AE6D1D}" dt="2024-03-04T05:03:20.380" v="103"/>
          <ac:picMkLst>
            <pc:docMk/>
            <pc:sldMk cId="4239466776" sldId="319"/>
            <ac:picMk id="7" creationId="{98C708BB-EB85-32AE-F88B-F14185893E24}"/>
          </ac:picMkLst>
        </pc:picChg>
        <pc:picChg chg="mod">
          <ac:chgData name="joe misenar" userId="e48244e06ea7b01d" providerId="LiveId" clId="{4BEFB59C-66FC-4E3A-8CA8-911E31AE6D1D}" dt="2024-03-04T05:03:20.380" v="103"/>
          <ac:picMkLst>
            <pc:docMk/>
            <pc:sldMk cId="4239466776" sldId="319"/>
            <ac:picMk id="8" creationId="{BD1663FF-BFA7-6011-A455-6BF9A6B134D5}"/>
          </ac:picMkLst>
        </pc:picChg>
        <pc:cxnChg chg="mod">
          <ac:chgData name="joe misenar" userId="e48244e06ea7b01d" providerId="LiveId" clId="{4BEFB59C-66FC-4E3A-8CA8-911E31AE6D1D}" dt="2024-03-04T05:03:20.380" v="103"/>
          <ac:cxnSpMkLst>
            <pc:docMk/>
            <pc:sldMk cId="4239466776" sldId="319"/>
            <ac:cxnSpMk id="11" creationId="{C6818C3A-5FD2-D401-68D0-8EB13EE83D85}"/>
          </ac:cxnSpMkLst>
        </pc:cxnChg>
        <pc:cxnChg chg="mod">
          <ac:chgData name="joe misenar" userId="e48244e06ea7b01d" providerId="LiveId" clId="{4BEFB59C-66FC-4E3A-8CA8-911E31AE6D1D}" dt="2024-03-04T05:03:20.380" v="103"/>
          <ac:cxnSpMkLst>
            <pc:docMk/>
            <pc:sldMk cId="4239466776" sldId="319"/>
            <ac:cxnSpMk id="12" creationId="{DDEA4E1F-DE59-BA59-3F04-5E27D0978A51}"/>
          </ac:cxnSpMkLst>
        </pc:cxnChg>
        <pc:cxnChg chg="mod">
          <ac:chgData name="joe misenar" userId="e48244e06ea7b01d" providerId="LiveId" clId="{4BEFB59C-66FC-4E3A-8CA8-911E31AE6D1D}" dt="2024-03-04T05:03:15.177" v="92" actId="478"/>
          <ac:cxnSpMkLst>
            <pc:docMk/>
            <pc:sldMk cId="4239466776" sldId="319"/>
            <ac:cxnSpMk id="25" creationId="{EDF101D1-7AE5-9BEF-E620-D69C50395542}"/>
          </ac:cxnSpMkLst>
        </pc:cxnChg>
      </pc:sldChg>
      <pc:sldChg chg="modSp">
        <pc:chgData name="joe misenar" userId="e48244e06ea7b01d" providerId="LiveId" clId="{4BEFB59C-66FC-4E3A-8CA8-911E31AE6D1D}" dt="2024-03-04T17:39:29.438" v="163"/>
        <pc:sldMkLst>
          <pc:docMk/>
          <pc:sldMk cId="3936377727" sldId="321"/>
        </pc:sldMkLst>
        <pc:picChg chg="mod">
          <ac:chgData name="joe misenar" userId="e48244e06ea7b01d" providerId="LiveId" clId="{4BEFB59C-66FC-4E3A-8CA8-911E31AE6D1D}" dt="2024-03-04T17:39:29.438" v="163"/>
          <ac:picMkLst>
            <pc:docMk/>
            <pc:sldMk cId="3936377727" sldId="321"/>
            <ac:picMk id="11" creationId="{C4ADB793-FCE6-F5C2-01F2-F900B966A713}"/>
          </ac:picMkLst>
        </pc:picChg>
      </pc:sldChg>
    </pc:docChg>
  </pc:docChgLst>
  <pc:docChgLst>
    <pc:chgData name="Cameron Mostoufi" userId="20050bc7ebf3fa43" providerId="Windows Live" clId="Web-{5479EB91-B39C-48BD-A993-69710CC8E08F}"/>
    <pc:docChg chg="modSld">
      <pc:chgData name="Cameron Mostoufi" userId="20050bc7ebf3fa43" providerId="Windows Live" clId="Web-{5479EB91-B39C-48BD-A993-69710CC8E08F}" dt="2024-03-05T08:40:08.387" v="55" actId="20577"/>
      <pc:docMkLst>
        <pc:docMk/>
      </pc:docMkLst>
      <pc:sldChg chg="addSp modSp">
        <pc:chgData name="Cameron Mostoufi" userId="20050bc7ebf3fa43" providerId="Windows Live" clId="Web-{5479EB91-B39C-48BD-A993-69710CC8E08F}" dt="2024-03-05T08:38:36.635" v="36"/>
        <pc:sldMkLst>
          <pc:docMk/>
          <pc:sldMk cId="2771413694" sldId="337"/>
        </pc:sldMkLst>
        <pc:spChg chg="mod">
          <ac:chgData name="Cameron Mostoufi" userId="20050bc7ebf3fa43" providerId="Windows Live" clId="Web-{5479EB91-B39C-48BD-A993-69710CC8E08F}" dt="2024-03-05T08:37:25.602" v="2" actId="1076"/>
          <ac:spMkLst>
            <pc:docMk/>
            <pc:sldMk cId="2771413694" sldId="337"/>
            <ac:spMk id="2" creationId="{7A6C3B56-5764-7C90-35D2-F09A850718D2}"/>
          </ac:spMkLst>
        </pc:spChg>
        <pc:spChg chg="add">
          <ac:chgData name="Cameron Mostoufi" userId="20050bc7ebf3fa43" providerId="Windows Live" clId="Web-{5479EB91-B39C-48BD-A993-69710CC8E08F}" dt="2024-03-05T08:38:27.962" v="35"/>
          <ac:spMkLst>
            <pc:docMk/>
            <pc:sldMk cId="2771413694" sldId="337"/>
            <ac:spMk id="7" creationId="{272AB210-F3EC-0206-4923-456C829A2280}"/>
          </ac:spMkLst>
        </pc:spChg>
        <pc:spChg chg="add">
          <ac:chgData name="Cameron Mostoufi" userId="20050bc7ebf3fa43" providerId="Windows Live" clId="Web-{5479EB91-B39C-48BD-A993-69710CC8E08F}" dt="2024-03-05T08:38:36.635" v="36"/>
          <ac:spMkLst>
            <pc:docMk/>
            <pc:sldMk cId="2771413694" sldId="337"/>
            <ac:spMk id="10" creationId="{63031CFE-AE12-D4C4-538F-014F8A0A08EA}"/>
          </ac:spMkLst>
        </pc:spChg>
      </pc:sldChg>
      <pc:sldChg chg="modSp">
        <pc:chgData name="Cameron Mostoufi" userId="20050bc7ebf3fa43" providerId="Windows Live" clId="Web-{5479EB91-B39C-48BD-A993-69710CC8E08F}" dt="2024-03-05T08:38:53.869" v="38" actId="20577"/>
        <pc:sldMkLst>
          <pc:docMk/>
          <pc:sldMk cId="825276405" sldId="339"/>
        </pc:sldMkLst>
        <pc:spChg chg="mod">
          <ac:chgData name="Cameron Mostoufi" userId="20050bc7ebf3fa43" providerId="Windows Live" clId="Web-{5479EB91-B39C-48BD-A993-69710CC8E08F}" dt="2024-03-05T08:38:53.869" v="38" actId="20577"/>
          <ac:spMkLst>
            <pc:docMk/>
            <pc:sldMk cId="825276405" sldId="339"/>
            <ac:spMk id="3" creationId="{E6E2D975-D9E7-D7D9-D687-4C07D212E123}"/>
          </ac:spMkLst>
        </pc:spChg>
      </pc:sldChg>
      <pc:sldChg chg="modSp">
        <pc:chgData name="Cameron Mostoufi" userId="20050bc7ebf3fa43" providerId="Windows Live" clId="Web-{5479EB91-B39C-48BD-A993-69710CC8E08F}" dt="2024-03-05T08:39:55.480" v="53" actId="20577"/>
        <pc:sldMkLst>
          <pc:docMk/>
          <pc:sldMk cId="3746613549" sldId="347"/>
        </pc:sldMkLst>
        <pc:spChg chg="mod">
          <ac:chgData name="Cameron Mostoufi" userId="20050bc7ebf3fa43" providerId="Windows Live" clId="Web-{5479EB91-B39C-48BD-A993-69710CC8E08F}" dt="2024-03-05T08:39:55.480" v="53" actId="20577"/>
          <ac:spMkLst>
            <pc:docMk/>
            <pc:sldMk cId="3746613549" sldId="347"/>
            <ac:spMk id="2" creationId="{9B091A8B-C9FC-FED0-6BF7-9B418187CE8F}"/>
          </ac:spMkLst>
        </pc:spChg>
      </pc:sldChg>
      <pc:sldChg chg="modSp">
        <pc:chgData name="Cameron Mostoufi" userId="20050bc7ebf3fa43" providerId="Windows Live" clId="Web-{5479EB91-B39C-48BD-A993-69710CC8E08F}" dt="2024-03-05T08:40:08.387" v="55" actId="20577"/>
        <pc:sldMkLst>
          <pc:docMk/>
          <pc:sldMk cId="461768858" sldId="348"/>
        </pc:sldMkLst>
        <pc:spChg chg="mod">
          <ac:chgData name="Cameron Mostoufi" userId="20050bc7ebf3fa43" providerId="Windows Live" clId="Web-{5479EB91-B39C-48BD-A993-69710CC8E08F}" dt="2024-03-05T08:40:08.387" v="55" actId="20577"/>
          <ac:spMkLst>
            <pc:docMk/>
            <pc:sldMk cId="461768858" sldId="348"/>
            <ac:spMk id="2" creationId="{44564C7A-6796-B076-D039-B799FEF4873F}"/>
          </ac:spMkLst>
        </pc:spChg>
      </pc:sldChg>
      <pc:sldChg chg="addSp delSp modSp">
        <pc:chgData name="Cameron Mostoufi" userId="20050bc7ebf3fa43" providerId="Windows Live" clId="Web-{5479EB91-B39C-48BD-A993-69710CC8E08F}" dt="2024-03-05T08:38:23.650" v="34" actId="1076"/>
        <pc:sldMkLst>
          <pc:docMk/>
          <pc:sldMk cId="3309279477" sldId="349"/>
        </pc:sldMkLst>
        <pc:spChg chg="add mod">
          <ac:chgData name="Cameron Mostoufi" userId="20050bc7ebf3fa43" providerId="Windows Live" clId="Web-{5479EB91-B39C-48BD-A993-69710CC8E08F}" dt="2024-03-05T08:37:59.915" v="16" actId="1076"/>
          <ac:spMkLst>
            <pc:docMk/>
            <pc:sldMk cId="3309279477" sldId="349"/>
            <ac:spMk id="7" creationId="{41C4EAB1-725F-8DD1-CA9C-16ED25500E48}"/>
          </ac:spMkLst>
        </pc:spChg>
        <pc:spChg chg="add mod">
          <ac:chgData name="Cameron Mostoufi" userId="20050bc7ebf3fa43" providerId="Windows Live" clId="Web-{5479EB91-B39C-48BD-A993-69710CC8E08F}" dt="2024-03-05T08:38:23.650" v="34" actId="1076"/>
          <ac:spMkLst>
            <pc:docMk/>
            <pc:sldMk cId="3309279477" sldId="349"/>
            <ac:spMk id="8" creationId="{DDBCB0D8-7A8F-EA80-52FC-7052CD129D1B}"/>
          </ac:spMkLst>
        </pc:spChg>
        <pc:picChg chg="add del">
          <ac:chgData name="Cameron Mostoufi" userId="20050bc7ebf3fa43" providerId="Windows Live" clId="Web-{5479EB91-B39C-48BD-A993-69710CC8E08F}" dt="2024-03-05T08:37:29.117" v="4"/>
          <ac:picMkLst>
            <pc:docMk/>
            <pc:sldMk cId="3309279477" sldId="349"/>
            <ac:picMk id="5" creationId="{954D38CE-5815-0344-DDA5-FBDC232B9897}"/>
          </ac:picMkLst>
        </pc:picChg>
      </pc:sldChg>
    </pc:docChg>
  </pc:docChgLst>
  <pc:docChgLst>
    <pc:chgData name="joe misenar" userId="e48244e06ea7b01d" providerId="Windows Live" clId="Web-{B35B1F55-6346-41E8-B571-4D66CC714447}"/>
    <pc:docChg chg="addSld modSld">
      <pc:chgData name="joe misenar" userId="e48244e06ea7b01d" providerId="Windows Live" clId="Web-{B35B1F55-6346-41E8-B571-4D66CC714447}" dt="2024-02-20T21:59:49.560" v="28" actId="20577"/>
      <pc:docMkLst>
        <pc:docMk/>
      </pc:docMkLst>
      <pc:sldChg chg="addSp delSp modSp">
        <pc:chgData name="joe misenar" userId="e48244e06ea7b01d" providerId="Windows Live" clId="Web-{B35B1F55-6346-41E8-B571-4D66CC714447}" dt="2024-02-20T21:57:41.119" v="3"/>
        <pc:sldMkLst>
          <pc:docMk/>
          <pc:sldMk cId="0" sldId="259"/>
        </pc:sldMkLst>
        <pc:spChg chg="topLvl">
          <ac:chgData name="joe misenar" userId="e48244e06ea7b01d" providerId="Windows Live" clId="Web-{B35B1F55-6346-41E8-B571-4D66CC714447}" dt="2024-02-20T21:57:36.541" v="2"/>
          <ac:spMkLst>
            <pc:docMk/>
            <pc:sldMk cId="0" sldId="259"/>
            <ac:spMk id="6" creationId="{DC93619A-96CD-518F-7EFF-7FA587ADF438}"/>
          </ac:spMkLst>
        </pc:spChg>
        <pc:spChg chg="mod topLvl">
          <ac:chgData name="joe misenar" userId="e48244e06ea7b01d" providerId="Windows Live" clId="Web-{B35B1F55-6346-41E8-B571-4D66CC714447}" dt="2024-02-20T21:57:36.541" v="2"/>
          <ac:spMkLst>
            <pc:docMk/>
            <pc:sldMk cId="0" sldId="259"/>
            <ac:spMk id="7" creationId="{176D10BF-2800-047F-92AF-E30FAA327BD3}"/>
          </ac:spMkLst>
        </pc:spChg>
        <pc:grpChg chg="del">
          <ac:chgData name="joe misenar" userId="e48244e06ea7b01d" providerId="Windows Live" clId="Web-{B35B1F55-6346-41E8-B571-4D66CC714447}" dt="2024-02-20T21:57:36.541" v="2"/>
          <ac:grpSpMkLst>
            <pc:docMk/>
            <pc:sldMk cId="0" sldId="259"/>
            <ac:grpSpMk id="3" creationId="{C30E6D58-0AEF-42A0-8B6E-80E0A0AE873C}"/>
          </ac:grpSpMkLst>
        </pc:grpChg>
        <pc:grpChg chg="add">
          <ac:chgData name="joe misenar" userId="e48244e06ea7b01d" providerId="Windows Live" clId="Web-{B35B1F55-6346-41E8-B571-4D66CC714447}" dt="2024-02-20T21:57:41.119" v="3"/>
          <ac:grpSpMkLst>
            <pc:docMk/>
            <pc:sldMk cId="0" sldId="259"/>
            <ac:grpSpMk id="4" creationId="{4AADBBF2-B33B-0645-1778-9644AC3097B5}"/>
          </ac:grpSpMkLst>
        </pc:grpChg>
        <pc:picChg chg="topLvl">
          <ac:chgData name="joe misenar" userId="e48244e06ea7b01d" providerId="Windows Live" clId="Web-{B35B1F55-6346-41E8-B571-4D66CC714447}" dt="2024-02-20T21:57:36.541" v="2"/>
          <ac:picMkLst>
            <pc:docMk/>
            <pc:sldMk cId="0" sldId="259"/>
            <ac:picMk id="10" creationId="{4DE35B36-F5C9-AA85-D505-A0CA9E2B20E0}"/>
          </ac:picMkLst>
        </pc:picChg>
      </pc:sldChg>
      <pc:sldChg chg="addSp delSp modSp">
        <pc:chgData name="joe misenar" userId="e48244e06ea7b01d" providerId="Windows Live" clId="Web-{B35B1F55-6346-41E8-B571-4D66CC714447}" dt="2024-02-20T21:59:10.449" v="9"/>
        <pc:sldMkLst>
          <pc:docMk/>
          <pc:sldMk cId="2726510898" sldId="312"/>
        </pc:sldMkLst>
        <pc:grpChg chg="add del mod">
          <ac:chgData name="joe misenar" userId="e48244e06ea7b01d" providerId="Windows Live" clId="Web-{B35B1F55-6346-41E8-B571-4D66CC714447}" dt="2024-02-20T21:59:10.449" v="9"/>
          <ac:grpSpMkLst>
            <pc:docMk/>
            <pc:sldMk cId="2726510898" sldId="312"/>
            <ac:grpSpMk id="25" creationId="{CE324214-06BF-8688-7E58-A44FB22D06ED}"/>
          </ac:grpSpMkLst>
        </pc:grpChg>
      </pc:sldChg>
      <pc:sldChg chg="modSp new">
        <pc:chgData name="joe misenar" userId="e48244e06ea7b01d" providerId="Windows Live" clId="Web-{B35B1F55-6346-41E8-B571-4D66CC714447}" dt="2024-02-20T21:59:49.560" v="28" actId="20577"/>
        <pc:sldMkLst>
          <pc:docMk/>
          <pc:sldMk cId="2414811004" sldId="317"/>
        </pc:sldMkLst>
        <pc:spChg chg="mod">
          <ac:chgData name="joe misenar" userId="e48244e06ea7b01d" providerId="Windows Live" clId="Web-{B35B1F55-6346-41E8-B571-4D66CC714447}" dt="2024-02-20T21:59:49.560" v="28" actId="20577"/>
          <ac:spMkLst>
            <pc:docMk/>
            <pc:sldMk cId="2414811004" sldId="317"/>
            <ac:spMk id="3" creationId="{EEB4B172-0EE6-BCF2-372B-5331285F5CD6}"/>
          </ac:spMkLst>
        </pc:spChg>
      </pc:sldChg>
    </pc:docChg>
  </pc:docChgLst>
  <pc:docChgLst>
    <pc:chgData name="Cameron Mostoufi" userId="20050bc7ebf3fa43" providerId="Windows Live" clId="Web-{DE1DFC52-0DD7-4B96-B41E-89C7A5B8C0B0}"/>
    <pc:docChg chg="modSld">
      <pc:chgData name="Cameron Mostoufi" userId="20050bc7ebf3fa43" providerId="Windows Live" clId="Web-{DE1DFC52-0DD7-4B96-B41E-89C7A5B8C0B0}" dt="2024-01-09T02:27:06.196" v="81"/>
      <pc:docMkLst>
        <pc:docMk/>
      </pc:docMkLst>
      <pc:sldChg chg="addSp delSp modSp">
        <pc:chgData name="Cameron Mostoufi" userId="20050bc7ebf3fa43" providerId="Windows Live" clId="Web-{DE1DFC52-0DD7-4B96-B41E-89C7A5B8C0B0}" dt="2024-01-09T02:27:06.196" v="81"/>
        <pc:sldMkLst>
          <pc:docMk/>
          <pc:sldMk cId="0" sldId="259"/>
        </pc:sldMkLst>
        <pc:spChg chg="mod">
          <ac:chgData name="Cameron Mostoufi" userId="20050bc7ebf3fa43" providerId="Windows Live" clId="Web-{DE1DFC52-0DD7-4B96-B41E-89C7A5B8C0B0}" dt="2024-01-09T02:10:19.455" v="72"/>
          <ac:spMkLst>
            <pc:docMk/>
            <pc:sldMk cId="0" sldId="259"/>
            <ac:spMk id="282" creationId="{00000000-0000-0000-0000-000000000000}"/>
          </ac:spMkLst>
        </pc:spChg>
        <pc:grpChg chg="del mod">
          <ac:chgData name="Cameron Mostoufi" userId="20050bc7ebf3fa43" providerId="Windows Live" clId="Web-{DE1DFC52-0DD7-4B96-B41E-89C7A5B8C0B0}" dt="2024-01-09T02:12:16.241" v="79"/>
          <ac:grpSpMkLst>
            <pc:docMk/>
            <pc:sldMk cId="0" sldId="259"/>
            <ac:grpSpMk id="9" creationId="{6124D01F-5AD7-0DCA-1D27-23364DE79E4F}"/>
          </ac:grpSpMkLst>
        </pc:grpChg>
        <pc:picChg chg="add mod">
          <ac:chgData name="Cameron Mostoufi" userId="20050bc7ebf3fa43" providerId="Windows Live" clId="Web-{DE1DFC52-0DD7-4B96-B41E-89C7A5B8C0B0}" dt="2024-01-09T02:27:06.196" v="81"/>
          <ac:picMkLst>
            <pc:docMk/>
            <pc:sldMk cId="0" sldId="259"/>
            <ac:picMk id="2" creationId="{E649C2C5-A88C-3A34-2C84-EADC1688D469}"/>
          </ac:picMkLst>
        </pc:picChg>
        <pc:picChg chg="add del mod">
          <ac:chgData name="Cameron Mostoufi" userId="20050bc7ebf3fa43" providerId="Windows Live" clId="Web-{DE1DFC52-0DD7-4B96-B41E-89C7A5B8C0B0}" dt="2024-01-09T02:12:18.147" v="80"/>
          <ac:picMkLst>
            <pc:docMk/>
            <pc:sldMk cId="0" sldId="259"/>
            <ac:picMk id="2" creationId="{E6A11837-1CB3-06FF-2441-D8810CC39CC3}"/>
          </ac:picMkLst>
        </pc:picChg>
        <pc:picChg chg="add del">
          <ac:chgData name="Cameron Mostoufi" userId="20050bc7ebf3fa43" providerId="Windows Live" clId="Web-{DE1DFC52-0DD7-4B96-B41E-89C7A5B8C0B0}" dt="2024-01-09T02:10:31.643" v="74"/>
          <ac:picMkLst>
            <pc:docMk/>
            <pc:sldMk cId="0" sldId="259"/>
            <ac:picMk id="4" creationId="{E7E01F9D-0F64-5ECD-26FC-4EF2D66E72E3}"/>
          </ac:picMkLst>
        </pc:picChg>
        <pc:picChg chg="mod">
          <ac:chgData name="Cameron Mostoufi" userId="20050bc7ebf3fa43" providerId="Windows Live" clId="Web-{DE1DFC52-0DD7-4B96-B41E-89C7A5B8C0B0}" dt="2024-01-09T02:09:50.017" v="63" actId="1076"/>
          <ac:picMkLst>
            <pc:docMk/>
            <pc:sldMk cId="0" sldId="259"/>
            <ac:picMk id="7" creationId="{0AAFF2E2-ECAE-74C9-6335-DCF5963FC7B7}"/>
          </ac:picMkLst>
        </pc:picChg>
      </pc:sldChg>
      <pc:sldChg chg="addAnim delAnim">
        <pc:chgData name="Cameron Mostoufi" userId="20050bc7ebf3fa43" providerId="Windows Live" clId="Web-{DE1DFC52-0DD7-4B96-B41E-89C7A5B8C0B0}" dt="2024-01-09T01:39:32.210" v="1"/>
        <pc:sldMkLst>
          <pc:docMk/>
          <pc:sldMk cId="2819607758" sldId="275"/>
        </pc:sldMkLst>
      </pc:sldChg>
      <pc:sldChg chg="addSp modSp addAnim delAnim">
        <pc:chgData name="Cameron Mostoufi" userId="20050bc7ebf3fa43" providerId="Windows Live" clId="Web-{DE1DFC52-0DD7-4B96-B41E-89C7A5B8C0B0}" dt="2024-01-09T01:46:29.099" v="61" actId="1076"/>
        <pc:sldMkLst>
          <pc:docMk/>
          <pc:sldMk cId="2301253227" sldId="277"/>
        </pc:sldMkLst>
        <pc:spChg chg="add mod">
          <ac:chgData name="Cameron Mostoufi" userId="20050bc7ebf3fa43" providerId="Windows Live" clId="Web-{DE1DFC52-0DD7-4B96-B41E-89C7A5B8C0B0}" dt="2024-01-09T01:45:07.878" v="58" actId="20577"/>
          <ac:spMkLst>
            <pc:docMk/>
            <pc:sldMk cId="2301253227" sldId="277"/>
            <ac:spMk id="6" creationId="{38EB744B-3D4C-39EF-60E3-3B198A6BE2AD}"/>
          </ac:spMkLst>
        </pc:spChg>
        <pc:spChg chg="add mod">
          <ac:chgData name="Cameron Mostoufi" userId="20050bc7ebf3fa43" providerId="Windows Live" clId="Web-{DE1DFC52-0DD7-4B96-B41E-89C7A5B8C0B0}" dt="2024-01-09T01:46:29.099" v="61" actId="1076"/>
          <ac:spMkLst>
            <pc:docMk/>
            <pc:sldMk cId="2301253227" sldId="277"/>
            <ac:spMk id="7" creationId="{867C11B1-19E6-60A8-1242-3BF0060F210E}"/>
          </ac:spMkLst>
        </pc:spChg>
        <pc:cxnChg chg="add mod">
          <ac:chgData name="Cameron Mostoufi" userId="20050bc7ebf3fa43" providerId="Windows Live" clId="Web-{DE1DFC52-0DD7-4B96-B41E-89C7A5B8C0B0}" dt="2024-01-09T01:41:42.856" v="14" actId="14100"/>
          <ac:cxnSpMkLst>
            <pc:docMk/>
            <pc:sldMk cId="2301253227" sldId="277"/>
            <ac:cxnSpMk id="3" creationId="{E9844A13-7642-2916-E4AF-AE1BF1D264EF}"/>
          </ac:cxnSpMkLst>
        </pc:cxnChg>
        <pc:cxnChg chg="add mod">
          <ac:chgData name="Cameron Mostoufi" userId="20050bc7ebf3fa43" providerId="Windows Live" clId="Web-{DE1DFC52-0DD7-4B96-B41E-89C7A5B8C0B0}" dt="2024-01-09T01:43:45.626" v="24" actId="14100"/>
          <ac:cxnSpMkLst>
            <pc:docMk/>
            <pc:sldMk cId="2301253227" sldId="277"/>
            <ac:cxnSpMk id="4" creationId="{0A8BFB4E-AA3E-5D0F-85F0-592EF7613DA0}"/>
          </ac:cxnSpMkLst>
        </pc:cxnChg>
      </pc:sldChg>
    </pc:docChg>
  </pc:docChgLst>
  <pc:docChgLst>
    <pc:chgData name="Aggy T" userId="f4dcf4db07e9d225" providerId="LiveId" clId="{CDA1A00C-B03C-40E7-B67E-C862BE29D3B2}"/>
    <pc:docChg chg="undo redo custSel addSld delSld modSld sldOrd">
      <pc:chgData name="Aggy T" userId="f4dcf4db07e9d225" providerId="LiveId" clId="{CDA1A00C-B03C-40E7-B67E-C862BE29D3B2}" dt="2024-01-09T20:12:03.754" v="4645" actId="20577"/>
      <pc:docMkLst>
        <pc:docMk/>
      </pc:docMkLst>
      <pc:sldChg chg="modTransition">
        <pc:chgData name="Aggy T" userId="f4dcf4db07e9d225" providerId="LiveId" clId="{CDA1A00C-B03C-40E7-B67E-C862BE29D3B2}" dt="2024-01-09T05:03:48.421" v="1286"/>
        <pc:sldMkLst>
          <pc:docMk/>
          <pc:sldMk cId="0" sldId="256"/>
        </pc:sldMkLst>
      </pc:sldChg>
      <pc:sldChg chg="del">
        <pc:chgData name="Aggy T" userId="f4dcf4db07e9d225" providerId="LiveId" clId="{CDA1A00C-B03C-40E7-B67E-C862BE29D3B2}" dt="2024-01-09T05:01:29.040" v="1273" actId="47"/>
        <pc:sldMkLst>
          <pc:docMk/>
          <pc:sldMk cId="0" sldId="257"/>
        </pc:sldMkLst>
      </pc:sldChg>
      <pc:sldChg chg="addSp delSp modSp mod">
        <pc:chgData name="Aggy T" userId="f4dcf4db07e9d225" providerId="LiveId" clId="{CDA1A00C-B03C-40E7-B67E-C862BE29D3B2}" dt="2024-01-09T06:32:16.705" v="1774" actId="114"/>
        <pc:sldMkLst>
          <pc:docMk/>
          <pc:sldMk cId="0" sldId="259"/>
        </pc:sldMkLst>
        <pc:spChg chg="add mod">
          <ac:chgData name="Aggy T" userId="f4dcf4db07e9d225" providerId="LiveId" clId="{CDA1A00C-B03C-40E7-B67E-C862BE29D3B2}" dt="2024-01-09T02:44:47.440" v="1053" actId="27636"/>
          <ac:spMkLst>
            <pc:docMk/>
            <pc:sldMk cId="0" sldId="259"/>
            <ac:spMk id="2" creationId="{C9F278B3-B4EC-96FB-95DE-DCC02B7EF844}"/>
          </ac:spMkLst>
        </pc:spChg>
        <pc:spChg chg="mod">
          <ac:chgData name="Aggy T" userId="f4dcf4db07e9d225" providerId="LiveId" clId="{CDA1A00C-B03C-40E7-B67E-C862BE29D3B2}" dt="2024-01-09T06:32:16.705" v="1774" actId="114"/>
          <ac:spMkLst>
            <pc:docMk/>
            <pc:sldMk cId="0" sldId="259"/>
            <ac:spMk id="7" creationId="{176D10BF-2800-047F-92AF-E30FAA327BD3}"/>
          </ac:spMkLst>
        </pc:spChg>
        <pc:spChg chg="del mod">
          <ac:chgData name="Aggy T" userId="f4dcf4db07e9d225" providerId="LiveId" clId="{CDA1A00C-B03C-40E7-B67E-C862BE29D3B2}" dt="2024-01-09T02:44:45.536" v="1051" actId="478"/>
          <ac:spMkLst>
            <pc:docMk/>
            <pc:sldMk cId="0" sldId="259"/>
            <ac:spMk id="12" creationId="{6B36EB3C-4A84-03C8-98D7-3DD67A7D35FE}"/>
          </ac:spMkLst>
        </pc:spChg>
        <pc:picChg chg="mod">
          <ac:chgData name="Aggy T" userId="f4dcf4db07e9d225" providerId="LiveId" clId="{CDA1A00C-B03C-40E7-B67E-C862BE29D3B2}" dt="2024-01-09T02:43:35.031" v="1041" actId="1076"/>
          <ac:picMkLst>
            <pc:docMk/>
            <pc:sldMk cId="0" sldId="259"/>
            <ac:picMk id="14" creationId="{E348DD18-95E9-B789-185B-9C5079CD6F86}"/>
          </ac:picMkLst>
        </pc:picChg>
      </pc:sldChg>
      <pc:sldChg chg="addSp delSp modSp mod ord modTransition addAnim delAnim modAnim modNotesTx">
        <pc:chgData name="Aggy T" userId="f4dcf4db07e9d225" providerId="LiveId" clId="{CDA1A00C-B03C-40E7-B67E-C862BE29D3B2}" dt="2024-01-09T17:49:26.826" v="4347" actId="20577"/>
        <pc:sldMkLst>
          <pc:docMk/>
          <pc:sldMk cId="0" sldId="261"/>
        </pc:sldMkLst>
        <pc:spChg chg="add del mod">
          <ac:chgData name="Aggy T" userId="f4dcf4db07e9d225" providerId="LiveId" clId="{CDA1A00C-B03C-40E7-B67E-C862BE29D3B2}" dt="2024-01-09T07:07:45.573" v="2083" actId="478"/>
          <ac:spMkLst>
            <pc:docMk/>
            <pc:sldMk cId="0" sldId="261"/>
            <ac:spMk id="2" creationId="{CF1619D1-069D-F4DD-2194-572A3505ECD1}"/>
          </ac:spMkLst>
        </pc:spChg>
        <pc:spChg chg="add del mod">
          <ac:chgData name="Aggy T" userId="f4dcf4db07e9d225" providerId="LiveId" clId="{CDA1A00C-B03C-40E7-B67E-C862BE29D3B2}" dt="2024-01-09T05:26:46.403" v="1334" actId="478"/>
          <ac:spMkLst>
            <pc:docMk/>
            <pc:sldMk cId="0" sldId="261"/>
            <ac:spMk id="4" creationId="{EA938364-3A51-F39A-499A-DC68B3B167EE}"/>
          </ac:spMkLst>
        </pc:spChg>
        <pc:spChg chg="add mod">
          <ac:chgData name="Aggy T" userId="f4dcf4db07e9d225" providerId="LiveId" clId="{CDA1A00C-B03C-40E7-B67E-C862BE29D3B2}" dt="2024-01-09T07:07:42.611" v="2082" actId="1076"/>
          <ac:spMkLst>
            <pc:docMk/>
            <pc:sldMk cId="0" sldId="261"/>
            <ac:spMk id="5" creationId="{1ACE3D49-506F-2016-16E2-C9848F5A4960}"/>
          </ac:spMkLst>
        </pc:spChg>
        <pc:spChg chg="mod">
          <ac:chgData name="Aggy T" userId="f4dcf4db07e9d225" providerId="LiveId" clId="{CDA1A00C-B03C-40E7-B67E-C862BE29D3B2}" dt="2024-01-09T08:05:22.481" v="2571" actId="404"/>
          <ac:spMkLst>
            <pc:docMk/>
            <pc:sldMk cId="0" sldId="261"/>
            <ac:spMk id="298" creationId="{00000000-0000-0000-0000-000000000000}"/>
          </ac:spMkLst>
        </pc:spChg>
        <pc:spChg chg="del">
          <ac:chgData name="Aggy T" userId="f4dcf4db07e9d225" providerId="LiveId" clId="{CDA1A00C-B03C-40E7-B67E-C862BE29D3B2}" dt="2024-01-09T05:24:29.339" v="1313" actId="478"/>
          <ac:spMkLst>
            <pc:docMk/>
            <pc:sldMk cId="0" sldId="261"/>
            <ac:spMk id="299" creationId="{00000000-0000-0000-0000-000000000000}"/>
          </ac:spMkLst>
        </pc:spChg>
        <pc:spChg chg="mod">
          <ac:chgData name="Aggy T" userId="f4dcf4db07e9d225" providerId="LiveId" clId="{CDA1A00C-B03C-40E7-B67E-C862BE29D3B2}" dt="2024-01-09T08:04:21.412" v="2556" actId="20577"/>
          <ac:spMkLst>
            <pc:docMk/>
            <pc:sldMk cId="0" sldId="261"/>
            <ac:spMk id="300" creationId="{00000000-0000-0000-0000-000000000000}"/>
          </ac:spMkLst>
        </pc:spChg>
      </pc:sldChg>
      <pc:sldChg chg="modTransition">
        <pc:chgData name="Aggy T" userId="f4dcf4db07e9d225" providerId="LiveId" clId="{CDA1A00C-B03C-40E7-B67E-C862BE29D3B2}" dt="2024-01-09T08:02:55.712" v="2550"/>
        <pc:sldMkLst>
          <pc:docMk/>
          <pc:sldMk cId="0" sldId="263"/>
        </pc:sldMkLst>
      </pc:sldChg>
      <pc:sldChg chg="addSp modSp del mod modAnim modShow">
        <pc:chgData name="Aggy T" userId="f4dcf4db07e9d225" providerId="LiveId" clId="{CDA1A00C-B03C-40E7-B67E-C862BE29D3B2}" dt="2024-01-09T08:44:54.597" v="3402" actId="47"/>
        <pc:sldMkLst>
          <pc:docMk/>
          <pc:sldMk cId="2911046714" sldId="264"/>
        </pc:sldMkLst>
        <pc:picChg chg="add mod">
          <ac:chgData name="Aggy T" userId="f4dcf4db07e9d225" providerId="LiveId" clId="{CDA1A00C-B03C-40E7-B67E-C862BE29D3B2}" dt="2024-01-09T05:01:13.835" v="1272" actId="167"/>
          <ac:picMkLst>
            <pc:docMk/>
            <pc:sldMk cId="2911046714" sldId="264"/>
            <ac:picMk id="2" creationId="{0C6FDE8D-08BC-5416-D07E-8036D9ADE0A9}"/>
          </ac:picMkLst>
        </pc:picChg>
      </pc:sldChg>
      <pc:sldChg chg="addSp delSp modSp new mod modTransition modAnim modNotesTx">
        <pc:chgData name="Aggy T" userId="f4dcf4db07e9d225" providerId="LiveId" clId="{CDA1A00C-B03C-40E7-B67E-C862BE29D3B2}" dt="2024-01-09T19:08:20.287" v="4364" actId="6549"/>
        <pc:sldMkLst>
          <pc:docMk/>
          <pc:sldMk cId="1021677188" sldId="266"/>
        </pc:sldMkLst>
        <pc:spChg chg="add mod ord">
          <ac:chgData name="Aggy T" userId="f4dcf4db07e9d225" providerId="LiveId" clId="{CDA1A00C-B03C-40E7-B67E-C862BE29D3B2}" dt="2024-01-09T01:06:23.668" v="137" actId="166"/>
          <ac:spMkLst>
            <pc:docMk/>
            <pc:sldMk cId="1021677188" sldId="266"/>
            <ac:spMk id="3" creationId="{6458CDAD-BCCD-54ED-CF00-F88DD1AB1C4B}"/>
          </ac:spMkLst>
        </pc:spChg>
        <pc:spChg chg="add mod ord">
          <ac:chgData name="Aggy T" userId="f4dcf4db07e9d225" providerId="LiveId" clId="{CDA1A00C-B03C-40E7-B67E-C862BE29D3B2}" dt="2024-01-09T08:18:43.334" v="2919" actId="114"/>
          <ac:spMkLst>
            <pc:docMk/>
            <pc:sldMk cId="1021677188" sldId="266"/>
            <ac:spMk id="4" creationId="{536263EB-8BAB-D990-6726-6B32C2CBA1A4}"/>
          </ac:spMkLst>
        </pc:spChg>
        <pc:picChg chg="add del mod">
          <ac:chgData name="Aggy T" userId="f4dcf4db07e9d225" providerId="LiveId" clId="{CDA1A00C-B03C-40E7-B67E-C862BE29D3B2}" dt="2024-01-09T01:04:42.300" v="125" actId="478"/>
          <ac:picMkLst>
            <pc:docMk/>
            <pc:sldMk cId="1021677188" sldId="266"/>
            <ac:picMk id="1026" creationId="{7BF78235-737F-BB0A-3B75-6E710F0C63D1}"/>
          </ac:picMkLst>
        </pc:picChg>
        <pc:picChg chg="add">
          <ac:chgData name="Aggy T" userId="f4dcf4db07e9d225" providerId="LiveId" clId="{CDA1A00C-B03C-40E7-B67E-C862BE29D3B2}" dt="2024-01-09T00:57:57.202" v="49"/>
          <ac:picMkLst>
            <pc:docMk/>
            <pc:sldMk cId="1021677188" sldId="266"/>
            <ac:picMk id="1028" creationId="{9C355218-463B-8F10-A528-E3ED51252206}"/>
          </ac:picMkLst>
        </pc:picChg>
        <pc:picChg chg="add mod">
          <ac:chgData name="Aggy T" userId="f4dcf4db07e9d225" providerId="LiveId" clId="{CDA1A00C-B03C-40E7-B67E-C862BE29D3B2}" dt="2024-01-09T01:10:11.177" v="275" actId="732"/>
          <ac:picMkLst>
            <pc:docMk/>
            <pc:sldMk cId="1021677188" sldId="266"/>
            <ac:picMk id="1030" creationId="{847B7213-36B0-65E9-348E-467BBC810D2D}"/>
          </ac:picMkLst>
        </pc:picChg>
      </pc:sldChg>
      <pc:sldChg chg="modSp add del mod modTransition">
        <pc:chgData name="Aggy T" userId="f4dcf4db07e9d225" providerId="LiveId" clId="{CDA1A00C-B03C-40E7-B67E-C862BE29D3B2}" dt="2024-01-09T00:59:01.975" v="77" actId="47"/>
        <pc:sldMkLst>
          <pc:docMk/>
          <pc:sldMk cId="720223785" sldId="268"/>
        </pc:sldMkLst>
        <pc:spChg chg="mod">
          <ac:chgData name="Aggy T" userId="f4dcf4db07e9d225" providerId="LiveId" clId="{CDA1A00C-B03C-40E7-B67E-C862BE29D3B2}" dt="2024-01-09T00:58:26.188" v="61" actId="20577"/>
          <ac:spMkLst>
            <pc:docMk/>
            <pc:sldMk cId="720223785" sldId="268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0:58:37.518" v="74" actId="20577"/>
          <ac:spMkLst>
            <pc:docMk/>
            <pc:sldMk cId="720223785" sldId="268"/>
            <ac:spMk id="4" creationId="{536263EB-8BAB-D990-6726-6B32C2CBA1A4}"/>
          </ac:spMkLst>
        </pc:spChg>
        <pc:picChg chg="mod">
          <ac:chgData name="Aggy T" userId="f4dcf4db07e9d225" providerId="LiveId" clId="{CDA1A00C-B03C-40E7-B67E-C862BE29D3B2}" dt="2024-01-09T00:58:20.970" v="56" actId="1076"/>
          <ac:picMkLst>
            <pc:docMk/>
            <pc:sldMk cId="720223785" sldId="268"/>
            <ac:picMk id="1026" creationId="{7BF78235-737F-BB0A-3B75-6E710F0C63D1}"/>
          </ac:picMkLst>
        </pc:picChg>
      </pc:sldChg>
      <pc:sldChg chg="addSp delSp modSp add del mod">
        <pc:chgData name="Aggy T" userId="f4dcf4db07e9d225" providerId="LiveId" clId="{CDA1A00C-B03C-40E7-B67E-C862BE29D3B2}" dt="2024-01-09T01:16:49.686" v="371" actId="47"/>
        <pc:sldMkLst>
          <pc:docMk/>
          <pc:sldMk cId="553861661" sldId="269"/>
        </pc:sldMkLst>
        <pc:spChg chg="mod">
          <ac:chgData name="Aggy T" userId="f4dcf4db07e9d225" providerId="LiveId" clId="{CDA1A00C-B03C-40E7-B67E-C862BE29D3B2}" dt="2024-01-09T01:00:08.651" v="84" actId="1076"/>
          <ac:spMkLst>
            <pc:docMk/>
            <pc:sldMk cId="553861661" sldId="269"/>
            <ac:spMk id="3" creationId="{6458CDAD-BCCD-54ED-CF00-F88DD1AB1C4B}"/>
          </ac:spMkLst>
        </pc:spChg>
        <pc:spChg chg="del mod">
          <ac:chgData name="Aggy T" userId="f4dcf4db07e9d225" providerId="LiveId" clId="{CDA1A00C-B03C-40E7-B67E-C862BE29D3B2}" dt="2024-01-09T01:01:57.849" v="110" actId="478"/>
          <ac:spMkLst>
            <pc:docMk/>
            <pc:sldMk cId="553861661" sldId="269"/>
            <ac:spMk id="4" creationId="{536263EB-8BAB-D990-6726-6B32C2CBA1A4}"/>
          </ac:spMkLst>
        </pc:spChg>
        <pc:spChg chg="add mod">
          <ac:chgData name="Aggy T" userId="f4dcf4db07e9d225" providerId="LiveId" clId="{CDA1A00C-B03C-40E7-B67E-C862BE29D3B2}" dt="2024-01-09T01:02:11.139" v="124" actId="122"/>
          <ac:spMkLst>
            <pc:docMk/>
            <pc:sldMk cId="553861661" sldId="269"/>
            <ac:spMk id="5" creationId="{A428A10D-95C4-CB25-49DD-9A5FB762475B}"/>
          </ac:spMkLst>
        </pc:spChg>
        <pc:picChg chg="mod">
          <ac:chgData name="Aggy T" userId="f4dcf4db07e9d225" providerId="LiveId" clId="{CDA1A00C-B03C-40E7-B67E-C862BE29D3B2}" dt="2024-01-09T00:59:16.420" v="81" actId="1076"/>
          <ac:picMkLst>
            <pc:docMk/>
            <pc:sldMk cId="553861661" sldId="269"/>
            <ac:picMk id="1026" creationId="{7BF78235-737F-BB0A-3B75-6E710F0C63D1}"/>
          </ac:picMkLst>
        </pc:picChg>
      </pc:sldChg>
      <pc:sldChg chg="addSp delSp modSp add del mod">
        <pc:chgData name="Aggy T" userId="f4dcf4db07e9d225" providerId="LiveId" clId="{CDA1A00C-B03C-40E7-B67E-C862BE29D3B2}" dt="2024-01-09T01:10:19.589" v="277" actId="47"/>
        <pc:sldMkLst>
          <pc:docMk/>
          <pc:sldMk cId="3329021127" sldId="271"/>
        </pc:sldMkLst>
        <pc:spChg chg="del mod">
          <ac:chgData name="Aggy T" userId="f4dcf4db07e9d225" providerId="LiveId" clId="{CDA1A00C-B03C-40E7-B67E-C862BE29D3B2}" dt="2024-01-09T01:09:30.513" v="269" actId="478"/>
          <ac:spMkLst>
            <pc:docMk/>
            <pc:sldMk cId="3329021127" sldId="271"/>
            <ac:spMk id="3" creationId="{6458CDAD-BCCD-54ED-CF00-F88DD1AB1C4B}"/>
          </ac:spMkLst>
        </pc:spChg>
        <pc:spChg chg="del mod">
          <ac:chgData name="Aggy T" userId="f4dcf4db07e9d225" providerId="LiveId" clId="{CDA1A00C-B03C-40E7-B67E-C862BE29D3B2}" dt="2024-01-09T01:09:30.513" v="269" actId="478"/>
          <ac:spMkLst>
            <pc:docMk/>
            <pc:sldMk cId="3329021127" sldId="271"/>
            <ac:spMk id="4" creationId="{536263EB-8BAB-D990-6726-6B32C2CBA1A4}"/>
          </ac:spMkLst>
        </pc:spChg>
        <pc:picChg chg="mod">
          <ac:chgData name="Aggy T" userId="f4dcf4db07e9d225" providerId="LiveId" clId="{CDA1A00C-B03C-40E7-B67E-C862BE29D3B2}" dt="2024-01-09T01:09:16.153" v="212" actId="1038"/>
          <ac:picMkLst>
            <pc:docMk/>
            <pc:sldMk cId="3329021127" sldId="271"/>
            <ac:picMk id="1030" creationId="{847B7213-36B0-65E9-348E-467BBC810D2D}"/>
          </ac:picMkLst>
        </pc:picChg>
        <pc:picChg chg="add del">
          <ac:chgData name="Aggy T" userId="f4dcf4db07e9d225" providerId="LiveId" clId="{CDA1A00C-B03C-40E7-B67E-C862BE29D3B2}" dt="2024-01-09T01:09:56.305" v="273" actId="478"/>
          <ac:picMkLst>
            <pc:docMk/>
            <pc:sldMk cId="3329021127" sldId="271"/>
            <ac:picMk id="3074" creationId="{0F231A3A-4358-E254-240D-BFCE85BD2C70}"/>
          </ac:picMkLst>
        </pc:picChg>
      </pc:sldChg>
      <pc:sldChg chg="modSp mod modTransition">
        <pc:chgData name="Aggy T" userId="f4dcf4db07e9d225" providerId="LiveId" clId="{CDA1A00C-B03C-40E7-B67E-C862BE29D3B2}" dt="2024-01-09T08:48:57.110" v="3437"/>
        <pc:sldMkLst>
          <pc:docMk/>
          <pc:sldMk cId="604577743" sldId="272"/>
        </pc:sldMkLst>
        <pc:spChg chg="mod">
          <ac:chgData name="Aggy T" userId="f4dcf4db07e9d225" providerId="LiveId" clId="{CDA1A00C-B03C-40E7-B67E-C862BE29D3B2}" dt="2024-01-09T03:16:40.133" v="1259" actId="14100"/>
          <ac:spMkLst>
            <pc:docMk/>
            <pc:sldMk cId="604577743" sldId="272"/>
            <ac:spMk id="4" creationId="{A52B6D28-1756-1657-DDA3-392CE77FEB40}"/>
          </ac:spMkLst>
        </pc:spChg>
        <pc:spChg chg="mod">
          <ac:chgData name="Aggy T" userId="f4dcf4db07e9d225" providerId="LiveId" clId="{CDA1A00C-B03C-40E7-B67E-C862BE29D3B2}" dt="2024-01-09T08:19:24.305" v="2925" actId="20577"/>
          <ac:spMkLst>
            <pc:docMk/>
            <pc:sldMk cId="604577743" sldId="272"/>
            <ac:spMk id="6" creationId="{CD0E9A1D-A984-7D3C-E56A-6EF9B2041AC7}"/>
          </ac:spMkLst>
        </pc:spChg>
        <pc:spChg chg="mod">
          <ac:chgData name="Aggy T" userId="f4dcf4db07e9d225" providerId="LiveId" clId="{CDA1A00C-B03C-40E7-B67E-C862BE29D3B2}" dt="2024-01-09T08:19:19.639" v="2921" actId="114"/>
          <ac:spMkLst>
            <pc:docMk/>
            <pc:sldMk cId="604577743" sldId="272"/>
            <ac:spMk id="8" creationId="{FFFAB468-28EC-415C-CB61-F703E930AD99}"/>
          </ac:spMkLst>
        </pc:spChg>
      </pc:sldChg>
      <pc:sldChg chg="modSp add del">
        <pc:chgData name="Aggy T" userId="f4dcf4db07e9d225" providerId="LiveId" clId="{CDA1A00C-B03C-40E7-B67E-C862BE29D3B2}" dt="2024-01-09T01:10:17.306" v="276" actId="47"/>
        <pc:sldMkLst>
          <pc:docMk/>
          <pc:sldMk cId="846464953" sldId="273"/>
        </pc:sldMkLst>
        <pc:picChg chg="mod">
          <ac:chgData name="Aggy T" userId="f4dcf4db07e9d225" providerId="LiveId" clId="{CDA1A00C-B03C-40E7-B67E-C862BE29D3B2}" dt="2024-01-09T01:09:43.805" v="271" actId="170"/>
          <ac:picMkLst>
            <pc:docMk/>
            <pc:sldMk cId="846464953" sldId="273"/>
            <ac:picMk id="1030" creationId="{847B7213-36B0-65E9-348E-467BBC810D2D}"/>
          </ac:picMkLst>
        </pc:picChg>
      </pc:sldChg>
      <pc:sldChg chg="addSp delSp modSp add del mod modAnim">
        <pc:chgData name="Aggy T" userId="f4dcf4db07e9d225" providerId="LiveId" clId="{CDA1A00C-B03C-40E7-B67E-C862BE29D3B2}" dt="2024-01-09T01:48:31.956" v="463" actId="47"/>
        <pc:sldMkLst>
          <pc:docMk/>
          <pc:sldMk cId="1596577011" sldId="273"/>
        </pc:sldMkLst>
        <pc:spChg chg="mod">
          <ac:chgData name="Aggy T" userId="f4dcf4db07e9d225" providerId="LiveId" clId="{CDA1A00C-B03C-40E7-B67E-C862BE29D3B2}" dt="2024-01-09T01:10:45.601" v="283" actId="20577"/>
          <ac:spMkLst>
            <pc:docMk/>
            <pc:sldMk cId="1596577011" sldId="273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1:10:51.019" v="295" actId="122"/>
          <ac:spMkLst>
            <pc:docMk/>
            <pc:sldMk cId="1596577011" sldId="273"/>
            <ac:spMk id="4" creationId="{536263EB-8BAB-D990-6726-6B32C2CBA1A4}"/>
          </ac:spMkLst>
        </pc:spChg>
        <pc:picChg chg="mod">
          <ac:chgData name="Aggy T" userId="f4dcf4db07e9d225" providerId="LiveId" clId="{CDA1A00C-B03C-40E7-B67E-C862BE29D3B2}" dt="2024-01-09T01:48:15.007" v="462" actId="732"/>
          <ac:picMkLst>
            <pc:docMk/>
            <pc:sldMk cId="1596577011" sldId="273"/>
            <ac:picMk id="1030" creationId="{847B7213-36B0-65E9-348E-467BBC810D2D}"/>
          </ac:picMkLst>
        </pc:picChg>
        <pc:picChg chg="add del mod">
          <ac:chgData name="Aggy T" userId="f4dcf4db07e9d225" providerId="LiveId" clId="{CDA1A00C-B03C-40E7-B67E-C862BE29D3B2}" dt="2024-01-09T01:47:51.617" v="458" actId="478"/>
          <ac:picMkLst>
            <pc:docMk/>
            <pc:sldMk cId="1596577011" sldId="273"/>
            <ac:picMk id="4098" creationId="{65E97466-9C2B-D66E-FB74-1F31D78A7824}"/>
          </ac:picMkLst>
        </pc:picChg>
      </pc:sldChg>
      <pc:sldChg chg="addSp delSp modSp add del mod modAnim">
        <pc:chgData name="Aggy T" userId="f4dcf4db07e9d225" providerId="LiveId" clId="{CDA1A00C-B03C-40E7-B67E-C862BE29D3B2}" dt="2024-01-09T01:39:40.955" v="426" actId="47"/>
        <pc:sldMkLst>
          <pc:docMk/>
          <pc:sldMk cId="2819607758" sldId="275"/>
        </pc:sldMkLst>
        <pc:spChg chg="del">
          <ac:chgData name="Aggy T" userId="f4dcf4db07e9d225" providerId="LiveId" clId="{CDA1A00C-B03C-40E7-B67E-C862BE29D3B2}" dt="2024-01-09T01:19:37.338" v="387" actId="478"/>
          <ac:spMkLst>
            <pc:docMk/>
            <pc:sldMk cId="2819607758" sldId="275"/>
            <ac:spMk id="3" creationId="{6458CDAD-BCCD-54ED-CF00-F88DD1AB1C4B}"/>
          </ac:spMkLst>
        </pc:spChg>
        <pc:spChg chg="del">
          <ac:chgData name="Aggy T" userId="f4dcf4db07e9d225" providerId="LiveId" clId="{CDA1A00C-B03C-40E7-B67E-C862BE29D3B2}" dt="2024-01-09T01:19:37.338" v="387" actId="478"/>
          <ac:spMkLst>
            <pc:docMk/>
            <pc:sldMk cId="2819607758" sldId="275"/>
            <ac:spMk id="4" creationId="{536263EB-8BAB-D990-6726-6B32C2CBA1A4}"/>
          </ac:spMkLst>
        </pc:spChg>
        <pc:grpChg chg="mod">
          <ac:chgData name="Aggy T" userId="f4dcf4db07e9d225" providerId="LiveId" clId="{CDA1A00C-B03C-40E7-B67E-C862BE29D3B2}" dt="2024-01-09T01:27:07.262" v="401"/>
          <ac:grpSpMkLst>
            <pc:docMk/>
            <pc:sldMk cId="2819607758" sldId="275"/>
            <ac:grpSpMk id="11" creationId="{A18247BA-AF22-34E8-0F59-CF3B6C119E23}"/>
          </ac:grpSpMkLst>
        </pc:grpChg>
        <pc:picChg chg="add del mod">
          <ac:chgData name="Aggy T" userId="f4dcf4db07e9d225" providerId="LiveId" clId="{CDA1A00C-B03C-40E7-B67E-C862BE29D3B2}" dt="2024-01-09T01:19:07.101" v="383" actId="732"/>
          <ac:picMkLst>
            <pc:docMk/>
            <pc:sldMk cId="2819607758" sldId="275"/>
            <ac:picMk id="1030" creationId="{847B7213-36B0-65E9-348E-467BBC810D2D}"/>
          </ac:picMkLst>
        </pc:picChg>
        <pc:picChg chg="mod">
          <ac:chgData name="Aggy T" userId="f4dcf4db07e9d225" providerId="LiveId" clId="{CDA1A00C-B03C-40E7-B67E-C862BE29D3B2}" dt="2024-01-09T01:19:26.831" v="386" actId="1076"/>
          <ac:picMkLst>
            <pc:docMk/>
            <pc:sldMk cId="2819607758" sldId="275"/>
            <ac:picMk id="4098" creationId="{65E97466-9C2B-D66E-FB74-1F31D78A7824}"/>
          </ac:picMkLst>
        </pc:picChg>
        <pc:inkChg chg="add mod">
          <ac:chgData name="Aggy T" userId="f4dcf4db07e9d225" providerId="LiveId" clId="{CDA1A00C-B03C-40E7-B67E-C862BE29D3B2}" dt="2024-01-09T01:31:14.677" v="405" actId="1582"/>
          <ac:inkMkLst>
            <pc:docMk/>
            <pc:sldMk cId="2819607758" sldId="275"/>
            <ac:inkMk id="3" creationId="{D1738AAE-D07D-CDC3-E946-CC8CB58D2AE5}"/>
          </ac:inkMkLst>
        </pc:inkChg>
        <pc:inkChg chg="add del">
          <ac:chgData name="Aggy T" userId="f4dcf4db07e9d225" providerId="LiveId" clId="{CDA1A00C-B03C-40E7-B67E-C862BE29D3B2}" dt="2024-01-09T01:23:14.701" v="394" actId="9405"/>
          <ac:inkMkLst>
            <pc:docMk/>
            <pc:sldMk cId="2819607758" sldId="275"/>
            <ac:inkMk id="7" creationId="{3F4AD07F-66D2-7EB6-75C0-F1577D85FE21}"/>
          </ac:inkMkLst>
        </pc:inkChg>
        <pc:inkChg chg="add del">
          <ac:chgData name="Aggy T" userId="f4dcf4db07e9d225" providerId="LiveId" clId="{CDA1A00C-B03C-40E7-B67E-C862BE29D3B2}" dt="2024-01-09T01:26:59.864" v="396" actId="9405"/>
          <ac:inkMkLst>
            <pc:docMk/>
            <pc:sldMk cId="2819607758" sldId="275"/>
            <ac:inkMk id="8" creationId="{02105CC4-EA28-1C70-2217-63B11F4ACD87}"/>
          </ac:inkMkLst>
        </pc:inkChg>
        <pc:inkChg chg="add del mod">
          <ac:chgData name="Aggy T" userId="f4dcf4db07e9d225" providerId="LiveId" clId="{CDA1A00C-B03C-40E7-B67E-C862BE29D3B2}" dt="2024-01-09T01:28:05.426" v="402" actId="9405"/>
          <ac:inkMkLst>
            <pc:docMk/>
            <pc:sldMk cId="2819607758" sldId="275"/>
            <ac:inkMk id="9" creationId="{999CCD3B-5CA8-CE6C-FEC6-F5A3D507013B}"/>
          </ac:inkMkLst>
        </pc:inkChg>
        <pc:inkChg chg="add del mod">
          <ac:chgData name="Aggy T" userId="f4dcf4db07e9d225" providerId="LiveId" clId="{CDA1A00C-B03C-40E7-B67E-C862BE29D3B2}" dt="2024-01-09T01:27:07.262" v="401"/>
          <ac:inkMkLst>
            <pc:docMk/>
            <pc:sldMk cId="2819607758" sldId="275"/>
            <ac:inkMk id="10" creationId="{FAB751F4-AA04-FE19-9016-0BF0EF4CF383}"/>
          </ac:inkMkLst>
        </pc:inkChg>
        <pc:cxnChg chg="add del mod">
          <ac:chgData name="Aggy T" userId="f4dcf4db07e9d225" providerId="LiveId" clId="{CDA1A00C-B03C-40E7-B67E-C862BE29D3B2}" dt="2024-01-09T01:22:57.698" v="392" actId="478"/>
          <ac:cxnSpMkLst>
            <pc:docMk/>
            <pc:sldMk cId="2819607758" sldId="275"/>
            <ac:cxnSpMk id="5" creationId="{8FE312C9-2107-8480-143A-61E85F0CD1BC}"/>
          </ac:cxnSpMkLst>
        </pc:cxnChg>
      </pc:sldChg>
      <pc:sldChg chg="delSp modSp mod modTransition">
        <pc:chgData name="Aggy T" userId="f4dcf4db07e9d225" providerId="LiveId" clId="{CDA1A00C-B03C-40E7-B67E-C862BE29D3B2}" dt="2024-01-09T20:05:31.428" v="4604" actId="1038"/>
        <pc:sldMkLst>
          <pc:docMk/>
          <pc:sldMk cId="1366256111" sldId="276"/>
        </pc:sldMkLst>
        <pc:spChg chg="mod">
          <ac:chgData name="Aggy T" userId="f4dcf4db07e9d225" providerId="LiveId" clId="{CDA1A00C-B03C-40E7-B67E-C862BE29D3B2}" dt="2024-01-09T20:05:31.428" v="4604" actId="1038"/>
          <ac:spMkLst>
            <pc:docMk/>
            <pc:sldMk cId="1366256111" sldId="276"/>
            <ac:spMk id="2" creationId="{D7BF92EF-3E41-3F76-05C6-A761FC06B3D5}"/>
          </ac:spMkLst>
        </pc:spChg>
        <pc:spChg chg="mod">
          <ac:chgData name="Aggy T" userId="f4dcf4db07e9d225" providerId="LiveId" clId="{CDA1A00C-B03C-40E7-B67E-C862BE29D3B2}" dt="2024-01-09T08:21:18.496" v="2936" actId="1076"/>
          <ac:spMkLst>
            <pc:docMk/>
            <pc:sldMk cId="1366256111" sldId="276"/>
            <ac:spMk id="4" creationId="{A52B6D28-1756-1657-DDA3-392CE77FEB40}"/>
          </ac:spMkLst>
        </pc:spChg>
        <pc:spChg chg="mod">
          <ac:chgData name="Aggy T" userId="f4dcf4db07e9d225" providerId="LiveId" clId="{CDA1A00C-B03C-40E7-B67E-C862BE29D3B2}" dt="2024-01-09T20:05:31.428" v="4604" actId="1038"/>
          <ac:spMkLst>
            <pc:docMk/>
            <pc:sldMk cId="1366256111" sldId="276"/>
            <ac:spMk id="5" creationId="{B5467B5D-75C7-CF60-2D4E-E0BBE3A455AA}"/>
          </ac:spMkLst>
        </pc:spChg>
        <pc:spChg chg="mod">
          <ac:chgData name="Aggy T" userId="f4dcf4db07e9d225" providerId="LiveId" clId="{CDA1A00C-B03C-40E7-B67E-C862BE29D3B2}" dt="2024-01-09T08:21:18.496" v="2936" actId="1076"/>
          <ac:spMkLst>
            <pc:docMk/>
            <pc:sldMk cId="1366256111" sldId="276"/>
            <ac:spMk id="10" creationId="{B43F0E93-23A9-691A-8B09-C5A3A24529A0}"/>
          </ac:spMkLst>
        </pc:spChg>
        <pc:spChg chg="mod">
          <ac:chgData name="Aggy T" userId="f4dcf4db07e9d225" providerId="LiveId" clId="{CDA1A00C-B03C-40E7-B67E-C862BE29D3B2}" dt="2024-01-09T08:21:18.496" v="2936" actId="1076"/>
          <ac:spMkLst>
            <pc:docMk/>
            <pc:sldMk cId="1366256111" sldId="276"/>
            <ac:spMk id="12" creationId="{C7CFB48A-D99B-8ABC-7C76-E717AC559EBF}"/>
          </ac:spMkLst>
        </pc:spChg>
        <pc:spChg chg="mod">
          <ac:chgData name="Aggy T" userId="f4dcf4db07e9d225" providerId="LiveId" clId="{CDA1A00C-B03C-40E7-B67E-C862BE29D3B2}" dt="2024-01-09T08:21:18.496" v="2936" actId="1076"/>
          <ac:spMkLst>
            <pc:docMk/>
            <pc:sldMk cId="1366256111" sldId="276"/>
            <ac:spMk id="13" creationId="{81E5D6F6-0ABC-9DB9-808D-640BFB667D6B}"/>
          </ac:spMkLst>
        </pc:spChg>
        <pc:picChg chg="del">
          <ac:chgData name="Aggy T" userId="f4dcf4db07e9d225" providerId="LiveId" clId="{CDA1A00C-B03C-40E7-B67E-C862BE29D3B2}" dt="2024-01-09T05:40:08.505" v="1366" actId="478"/>
          <ac:picMkLst>
            <pc:docMk/>
            <pc:sldMk cId="1366256111" sldId="276"/>
            <ac:picMk id="11" creationId="{64653F77-11AB-D9AC-ABA1-9AAE81C242D9}"/>
          </ac:picMkLst>
        </pc:picChg>
      </pc:sldChg>
      <pc:sldChg chg="addSp delSp modSp add del mod modAnim">
        <pc:chgData name="Aggy T" userId="f4dcf4db07e9d225" providerId="LiveId" clId="{CDA1A00C-B03C-40E7-B67E-C862BE29D3B2}" dt="2024-01-09T02:43:08.472" v="1039" actId="47"/>
        <pc:sldMkLst>
          <pc:docMk/>
          <pc:sldMk cId="2301253227" sldId="277"/>
        </pc:sldMkLst>
        <pc:spChg chg="del">
          <ac:chgData name="Aggy T" userId="f4dcf4db07e9d225" providerId="LiveId" clId="{CDA1A00C-B03C-40E7-B67E-C862BE29D3B2}" dt="2024-01-09T01:39:46.437" v="427" actId="478"/>
          <ac:spMkLst>
            <pc:docMk/>
            <pc:sldMk cId="2301253227" sldId="277"/>
            <ac:spMk id="3" creationId="{6458CDAD-BCCD-54ED-CF00-F88DD1AB1C4B}"/>
          </ac:spMkLst>
        </pc:spChg>
        <pc:spChg chg="del">
          <ac:chgData name="Aggy T" userId="f4dcf4db07e9d225" providerId="LiveId" clId="{CDA1A00C-B03C-40E7-B67E-C862BE29D3B2}" dt="2024-01-09T01:39:49.220" v="428" actId="478"/>
          <ac:spMkLst>
            <pc:docMk/>
            <pc:sldMk cId="2301253227" sldId="277"/>
            <ac:spMk id="4" creationId="{536263EB-8BAB-D990-6726-6B32C2CBA1A4}"/>
          </ac:spMkLst>
        </pc:spChg>
        <pc:spChg chg="mod">
          <ac:chgData name="Aggy T" userId="f4dcf4db07e9d225" providerId="LiveId" clId="{CDA1A00C-B03C-40E7-B67E-C862BE29D3B2}" dt="2024-01-09T01:44:40.453" v="444" actId="20577"/>
          <ac:spMkLst>
            <pc:docMk/>
            <pc:sldMk cId="2301253227" sldId="277"/>
            <ac:spMk id="6" creationId="{38EB744B-3D4C-39EF-60E3-3B198A6BE2AD}"/>
          </ac:spMkLst>
        </pc:spChg>
        <pc:grpChg chg="add mod">
          <ac:chgData name="Aggy T" userId="f4dcf4db07e9d225" providerId="LiveId" clId="{CDA1A00C-B03C-40E7-B67E-C862BE29D3B2}" dt="2024-01-09T01:47:46.520" v="457" actId="1076"/>
          <ac:grpSpMkLst>
            <pc:docMk/>
            <pc:sldMk cId="2301253227" sldId="277"/>
            <ac:grpSpMk id="8" creationId="{CA8AC3F6-CB78-291A-95AD-10F5B8DF088D}"/>
          </ac:grpSpMkLst>
        </pc:grpChg>
        <pc:picChg chg="mod">
          <ac:chgData name="Aggy T" userId="f4dcf4db07e9d225" providerId="LiveId" clId="{CDA1A00C-B03C-40E7-B67E-C862BE29D3B2}" dt="2024-01-09T01:38:29.114" v="416" actId="732"/>
          <ac:picMkLst>
            <pc:docMk/>
            <pc:sldMk cId="2301253227" sldId="277"/>
            <ac:picMk id="1030" creationId="{847B7213-36B0-65E9-348E-467BBC810D2D}"/>
          </ac:picMkLst>
        </pc:picChg>
        <pc:picChg chg="mod">
          <ac:chgData name="Aggy T" userId="f4dcf4db07e9d225" providerId="LiveId" clId="{CDA1A00C-B03C-40E7-B67E-C862BE29D3B2}" dt="2024-01-09T01:47:46.520" v="457" actId="1076"/>
          <ac:picMkLst>
            <pc:docMk/>
            <pc:sldMk cId="2301253227" sldId="277"/>
            <ac:picMk id="4098" creationId="{65E97466-9C2B-D66E-FB74-1F31D78A7824}"/>
          </ac:picMkLst>
        </pc:picChg>
        <pc:inkChg chg="add mod">
          <ac:chgData name="Aggy T" userId="f4dcf4db07e9d225" providerId="LiveId" clId="{CDA1A00C-B03C-40E7-B67E-C862BE29D3B2}" dt="2024-01-09T01:47:46.520" v="457" actId="1076"/>
          <ac:inkMkLst>
            <pc:docMk/>
            <pc:sldMk cId="2301253227" sldId="277"/>
            <ac:inkMk id="5" creationId="{E39BAD30-F1E8-013B-55ED-B2F22A6C3F2F}"/>
          </ac:inkMkLst>
        </pc:inkChg>
      </pc:sldChg>
      <pc:sldChg chg="modSp add modNotesTx">
        <pc:chgData name="Aggy T" userId="f4dcf4db07e9d225" providerId="LiveId" clId="{CDA1A00C-B03C-40E7-B67E-C862BE29D3B2}" dt="2024-01-09T17:39:21.152" v="3952" actId="20577"/>
        <pc:sldMkLst>
          <pc:docMk/>
          <pc:sldMk cId="2357134001" sldId="278"/>
        </pc:sldMkLst>
        <pc:spChg chg="mod">
          <ac:chgData name="Aggy T" userId="f4dcf4db07e9d225" providerId="LiveId" clId="{CDA1A00C-B03C-40E7-B67E-C862BE29D3B2}" dt="2024-01-09T08:18:48.738" v="2920" actId="114"/>
          <ac:spMkLst>
            <pc:docMk/>
            <pc:sldMk cId="2357134001" sldId="278"/>
            <ac:spMk id="4" creationId="{536263EB-8BAB-D990-6726-6B32C2CBA1A4}"/>
          </ac:spMkLst>
        </pc:spChg>
      </pc:sldChg>
      <pc:sldChg chg="addSp delSp modSp add mod modTransition addAnim delAnim modAnim modNotesTx">
        <pc:chgData name="Aggy T" userId="f4dcf4db07e9d225" providerId="LiveId" clId="{CDA1A00C-B03C-40E7-B67E-C862BE29D3B2}" dt="2024-01-09T15:13:42.798" v="3541"/>
        <pc:sldMkLst>
          <pc:docMk/>
          <pc:sldMk cId="2404670457" sldId="279"/>
        </pc:sldMkLst>
        <pc:spChg chg="add del mod">
          <ac:chgData name="Aggy T" userId="f4dcf4db07e9d225" providerId="LiveId" clId="{CDA1A00C-B03C-40E7-B67E-C862BE29D3B2}" dt="2024-01-09T02:05:31.053" v="636" actId="478"/>
          <ac:spMkLst>
            <pc:docMk/>
            <pc:sldMk cId="2404670457" sldId="279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8:18:38.237" v="2918" actId="114"/>
          <ac:spMkLst>
            <pc:docMk/>
            <pc:sldMk cId="2404670457" sldId="279"/>
            <ac:spMk id="4" creationId="{536263EB-8BAB-D990-6726-6B32C2CBA1A4}"/>
          </ac:spMkLst>
        </pc:spChg>
        <pc:spChg chg="add del mod">
          <ac:chgData name="Aggy T" userId="f4dcf4db07e9d225" providerId="LiveId" clId="{CDA1A00C-B03C-40E7-B67E-C862BE29D3B2}" dt="2024-01-09T01:53:54.993" v="498" actId="478"/>
          <ac:spMkLst>
            <pc:docMk/>
            <pc:sldMk cId="2404670457" sldId="279"/>
            <ac:spMk id="5" creationId="{6F724B3D-E358-1625-46C5-88CCC9147D81}"/>
          </ac:spMkLst>
        </pc:spChg>
        <pc:spChg chg="add mod">
          <ac:chgData name="Aggy T" userId="f4dcf4db07e9d225" providerId="LiveId" clId="{CDA1A00C-B03C-40E7-B67E-C862BE29D3B2}" dt="2024-01-09T02:05:50.285" v="643" actId="1076"/>
          <ac:spMkLst>
            <pc:docMk/>
            <pc:sldMk cId="2404670457" sldId="279"/>
            <ac:spMk id="6" creationId="{897EB017-EE54-D466-7DE2-A96E30BA58DE}"/>
          </ac:spMkLst>
        </pc:spChg>
        <pc:spChg chg="add mod">
          <ac:chgData name="Aggy T" userId="f4dcf4db07e9d225" providerId="LiveId" clId="{CDA1A00C-B03C-40E7-B67E-C862BE29D3B2}" dt="2024-01-09T02:03:41.726" v="620"/>
          <ac:spMkLst>
            <pc:docMk/>
            <pc:sldMk cId="2404670457" sldId="279"/>
            <ac:spMk id="7" creationId="{06D7FB35-06B7-670B-A5F6-A914046303EA}"/>
          </ac:spMkLst>
        </pc:spChg>
        <pc:picChg chg="mod">
          <ac:chgData name="Aggy T" userId="f4dcf4db07e9d225" providerId="LiveId" clId="{CDA1A00C-B03C-40E7-B67E-C862BE29D3B2}" dt="2024-01-09T01:49:03.720" v="467" actId="732"/>
          <ac:picMkLst>
            <pc:docMk/>
            <pc:sldMk cId="2404670457" sldId="279"/>
            <ac:picMk id="1030" creationId="{847B7213-36B0-65E9-348E-467BBC810D2D}"/>
          </ac:picMkLst>
        </pc:picChg>
      </pc:sldChg>
      <pc:sldChg chg="addSp delSp modSp mod modNotesTx">
        <pc:chgData name="Aggy T" userId="f4dcf4db07e9d225" providerId="LiveId" clId="{CDA1A00C-B03C-40E7-B67E-C862BE29D3B2}" dt="2024-01-09T20:12:03.754" v="4645" actId="20577"/>
        <pc:sldMkLst>
          <pc:docMk/>
          <pc:sldMk cId="2856299348" sldId="280"/>
        </pc:sldMkLst>
        <pc:spChg chg="mod">
          <ac:chgData name="Aggy T" userId="f4dcf4db07e9d225" providerId="LiveId" clId="{CDA1A00C-B03C-40E7-B67E-C862BE29D3B2}" dt="2024-01-09T08:49:30.017" v="3439" actId="20577"/>
          <ac:spMkLst>
            <pc:docMk/>
            <pc:sldMk cId="2856299348" sldId="280"/>
            <ac:spMk id="2" creationId="{D7BF92EF-3E41-3F76-05C6-A761FC06B3D5}"/>
          </ac:spMkLst>
        </pc:spChg>
        <pc:spChg chg="add del mod">
          <ac:chgData name="Aggy T" userId="f4dcf4db07e9d225" providerId="LiveId" clId="{CDA1A00C-B03C-40E7-B67E-C862BE29D3B2}" dt="2024-01-09T06:44:16.825" v="1813"/>
          <ac:spMkLst>
            <pc:docMk/>
            <pc:sldMk cId="2856299348" sldId="280"/>
            <ac:spMk id="3" creationId="{A66CF2DE-5E33-CDD0-5DDC-E799C0711EAA}"/>
          </ac:spMkLst>
        </pc:spChg>
        <pc:spChg chg="mod">
          <ac:chgData name="Aggy T" userId="f4dcf4db07e9d225" providerId="LiveId" clId="{CDA1A00C-B03C-40E7-B67E-C862BE29D3B2}" dt="2024-01-09T08:49:32.497" v="3441" actId="20577"/>
          <ac:spMkLst>
            <pc:docMk/>
            <pc:sldMk cId="2856299348" sldId="280"/>
            <ac:spMk id="8" creationId="{9F3C2B7F-B87E-75C9-1170-F018BE255996}"/>
          </ac:spMkLst>
        </pc:spChg>
        <pc:spChg chg="mod">
          <ac:chgData name="Aggy T" userId="f4dcf4db07e9d225" providerId="LiveId" clId="{CDA1A00C-B03C-40E7-B67E-C862BE29D3B2}" dt="2024-01-09T08:21:46.946" v="2945" actId="14100"/>
          <ac:spMkLst>
            <pc:docMk/>
            <pc:sldMk cId="2856299348" sldId="280"/>
            <ac:spMk id="9" creationId="{C8CA6E03-0669-ECDC-AE02-D7C667C2E8D6}"/>
          </ac:spMkLst>
        </pc:spChg>
        <pc:spChg chg="mod">
          <ac:chgData name="Aggy T" userId="f4dcf4db07e9d225" providerId="LiveId" clId="{CDA1A00C-B03C-40E7-B67E-C862BE29D3B2}" dt="2024-01-09T08:21:16.638" v="2934" actId="1076"/>
          <ac:spMkLst>
            <pc:docMk/>
            <pc:sldMk cId="2856299348" sldId="280"/>
            <ac:spMk id="13" creationId="{81E5D6F6-0ABC-9DB9-808D-640BFB667D6B}"/>
          </ac:spMkLst>
        </pc:spChg>
        <pc:spChg chg="mod">
          <ac:chgData name="Aggy T" userId="f4dcf4db07e9d225" providerId="LiveId" clId="{CDA1A00C-B03C-40E7-B67E-C862BE29D3B2}" dt="2024-01-09T20:12:03.754" v="4645" actId="20577"/>
          <ac:spMkLst>
            <pc:docMk/>
            <pc:sldMk cId="2856299348" sldId="280"/>
            <ac:spMk id="14" creationId="{8B22E93E-4817-70EC-ED8C-9E17AADC960A}"/>
          </ac:spMkLst>
        </pc:spChg>
        <pc:spChg chg="mod">
          <ac:chgData name="Aggy T" userId="f4dcf4db07e9d225" providerId="LiveId" clId="{CDA1A00C-B03C-40E7-B67E-C862BE29D3B2}" dt="2024-01-09T08:21:57.196" v="2946" actId="14100"/>
          <ac:spMkLst>
            <pc:docMk/>
            <pc:sldMk cId="2856299348" sldId="280"/>
            <ac:spMk id="16" creationId="{C5FB66D8-29D4-E05D-4F98-E4A464A8B285}"/>
          </ac:spMkLst>
        </pc:spChg>
        <pc:spChg chg="mod">
          <ac:chgData name="Aggy T" userId="f4dcf4db07e9d225" providerId="LiveId" clId="{CDA1A00C-B03C-40E7-B67E-C862BE29D3B2}" dt="2024-01-09T03:14:42.139" v="1253" actId="1076"/>
          <ac:spMkLst>
            <pc:docMk/>
            <pc:sldMk cId="2856299348" sldId="280"/>
            <ac:spMk id="22" creationId="{F25D4CB1-A577-498D-B06D-493ADFB07ED7}"/>
          </ac:spMkLst>
        </pc:spChg>
        <pc:picChg chg="add mod">
          <ac:chgData name="Aggy T" userId="f4dcf4db07e9d225" providerId="LiveId" clId="{CDA1A00C-B03C-40E7-B67E-C862BE29D3B2}" dt="2024-01-09T08:21:16.638" v="2934" actId="1076"/>
          <ac:picMkLst>
            <pc:docMk/>
            <pc:sldMk cId="2856299348" sldId="280"/>
            <ac:picMk id="12290" creationId="{70095F3C-69E1-FAFF-61C0-30544B072597}"/>
          </ac:picMkLst>
        </pc:picChg>
      </pc:sldChg>
      <pc:sldChg chg="delSp modSp add del mod delAnim">
        <pc:chgData name="Aggy T" userId="f4dcf4db07e9d225" providerId="LiveId" clId="{CDA1A00C-B03C-40E7-B67E-C862BE29D3B2}" dt="2024-01-09T02:05:02.560" v="630" actId="47"/>
        <pc:sldMkLst>
          <pc:docMk/>
          <pc:sldMk cId="979223750" sldId="281"/>
        </pc:sldMkLst>
        <pc:spChg chg="del">
          <ac:chgData name="Aggy T" userId="f4dcf4db07e9d225" providerId="LiveId" clId="{CDA1A00C-B03C-40E7-B67E-C862BE29D3B2}" dt="2024-01-09T02:03:55.083" v="623" actId="478"/>
          <ac:spMkLst>
            <pc:docMk/>
            <pc:sldMk cId="979223750" sldId="281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2:04:17.759" v="626" actId="20577"/>
          <ac:spMkLst>
            <pc:docMk/>
            <pc:sldMk cId="979223750" sldId="281"/>
            <ac:spMk id="6" creationId="{897EB017-EE54-D466-7DE2-A96E30BA58DE}"/>
          </ac:spMkLst>
        </pc:spChg>
      </pc:sldChg>
      <pc:sldChg chg="delSp modSp add mod delAnim modAnim modNotesTx">
        <pc:chgData name="Aggy T" userId="f4dcf4db07e9d225" providerId="LiveId" clId="{CDA1A00C-B03C-40E7-B67E-C862BE29D3B2}" dt="2024-01-09T08:18:24.867" v="2916" actId="114"/>
        <pc:sldMkLst>
          <pc:docMk/>
          <pc:sldMk cId="2661560010" sldId="281"/>
        </pc:sldMkLst>
        <pc:spChg chg="del">
          <ac:chgData name="Aggy T" userId="f4dcf4db07e9d225" providerId="LiveId" clId="{CDA1A00C-B03C-40E7-B67E-C862BE29D3B2}" dt="2024-01-09T02:05:55.295" v="645" actId="478"/>
          <ac:spMkLst>
            <pc:docMk/>
            <pc:sldMk cId="2661560010" sldId="281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8:18:24.867" v="2916" actId="114"/>
          <ac:spMkLst>
            <pc:docMk/>
            <pc:sldMk cId="2661560010" sldId="281"/>
            <ac:spMk id="4" creationId="{536263EB-8BAB-D990-6726-6B32C2CBA1A4}"/>
          </ac:spMkLst>
        </pc:spChg>
        <pc:spChg chg="mod">
          <ac:chgData name="Aggy T" userId="f4dcf4db07e9d225" providerId="LiveId" clId="{CDA1A00C-B03C-40E7-B67E-C862BE29D3B2}" dt="2024-01-09T02:05:58.968" v="646" actId="1076"/>
          <ac:spMkLst>
            <pc:docMk/>
            <pc:sldMk cId="2661560010" sldId="281"/>
            <ac:spMk id="6" creationId="{897EB017-EE54-D466-7DE2-A96E30BA58DE}"/>
          </ac:spMkLst>
        </pc:spChg>
      </pc:sldChg>
      <pc:sldChg chg="delSp modSp add mod delAnim modAnim modNotesTx">
        <pc:chgData name="Aggy T" userId="f4dcf4db07e9d225" providerId="LiveId" clId="{CDA1A00C-B03C-40E7-B67E-C862BE29D3B2}" dt="2024-01-09T08:18:32.822" v="2917" actId="114"/>
        <pc:sldMkLst>
          <pc:docMk/>
          <pc:sldMk cId="3524127805" sldId="282"/>
        </pc:sldMkLst>
        <pc:spChg chg="del">
          <ac:chgData name="Aggy T" userId="f4dcf4db07e9d225" providerId="LiveId" clId="{CDA1A00C-B03C-40E7-B67E-C862BE29D3B2}" dt="2024-01-09T02:06:06.210" v="648" actId="478"/>
          <ac:spMkLst>
            <pc:docMk/>
            <pc:sldMk cId="3524127805" sldId="282"/>
            <ac:spMk id="3" creationId="{6458CDAD-BCCD-54ED-CF00-F88DD1AB1C4B}"/>
          </ac:spMkLst>
        </pc:spChg>
        <pc:spChg chg="mod">
          <ac:chgData name="Aggy T" userId="f4dcf4db07e9d225" providerId="LiveId" clId="{CDA1A00C-B03C-40E7-B67E-C862BE29D3B2}" dt="2024-01-09T08:18:32.822" v="2917" actId="114"/>
          <ac:spMkLst>
            <pc:docMk/>
            <pc:sldMk cId="3524127805" sldId="282"/>
            <ac:spMk id="4" creationId="{536263EB-8BAB-D990-6726-6B32C2CBA1A4}"/>
          </ac:spMkLst>
        </pc:spChg>
        <pc:spChg chg="mod">
          <ac:chgData name="Aggy T" userId="f4dcf4db07e9d225" providerId="LiveId" clId="{CDA1A00C-B03C-40E7-B67E-C862BE29D3B2}" dt="2024-01-09T02:06:13.490" v="649" actId="1076"/>
          <ac:spMkLst>
            <pc:docMk/>
            <pc:sldMk cId="3524127805" sldId="282"/>
            <ac:spMk id="6" creationId="{897EB017-EE54-D466-7DE2-A96E30BA58DE}"/>
          </ac:spMkLst>
        </pc:spChg>
      </pc:sldChg>
      <pc:sldChg chg="add del">
        <pc:chgData name="Aggy T" userId="f4dcf4db07e9d225" providerId="LiveId" clId="{CDA1A00C-B03C-40E7-B67E-C862BE29D3B2}" dt="2024-01-09T02:05:38.281" v="639" actId="47"/>
        <pc:sldMkLst>
          <pc:docMk/>
          <pc:sldMk cId="3745387008" sldId="282"/>
        </pc:sldMkLst>
      </pc:sldChg>
      <pc:sldChg chg="addSp delSp modSp add mod modTransition delAnim modAnim modNotesTx">
        <pc:chgData name="Aggy T" userId="f4dcf4db07e9d225" providerId="LiveId" clId="{CDA1A00C-B03C-40E7-B67E-C862BE29D3B2}" dt="2024-01-09T19:35:56.460" v="4584" actId="20577"/>
        <pc:sldMkLst>
          <pc:docMk/>
          <pc:sldMk cId="1189538870" sldId="283"/>
        </pc:sldMkLst>
        <pc:spChg chg="del">
          <ac:chgData name="Aggy T" userId="f4dcf4db07e9d225" providerId="LiveId" clId="{CDA1A00C-B03C-40E7-B67E-C862BE29D3B2}" dt="2024-01-09T02:14:32.876" v="789" actId="478"/>
          <ac:spMkLst>
            <pc:docMk/>
            <pc:sldMk cId="1189538870" sldId="283"/>
            <ac:spMk id="3" creationId="{6458CDAD-BCCD-54ED-CF00-F88DD1AB1C4B}"/>
          </ac:spMkLst>
        </pc:spChg>
        <pc:spChg chg="del">
          <ac:chgData name="Aggy T" userId="f4dcf4db07e9d225" providerId="LiveId" clId="{CDA1A00C-B03C-40E7-B67E-C862BE29D3B2}" dt="2024-01-09T02:14:32.876" v="789" actId="478"/>
          <ac:spMkLst>
            <pc:docMk/>
            <pc:sldMk cId="1189538870" sldId="283"/>
            <ac:spMk id="4" creationId="{536263EB-8BAB-D990-6726-6B32C2CBA1A4}"/>
          </ac:spMkLst>
        </pc:spChg>
        <pc:spChg chg="add del mod">
          <ac:chgData name="Aggy T" userId="f4dcf4db07e9d225" providerId="LiveId" clId="{CDA1A00C-B03C-40E7-B67E-C862BE29D3B2}" dt="2024-01-09T02:23:36.179" v="887" actId="478"/>
          <ac:spMkLst>
            <pc:docMk/>
            <pc:sldMk cId="1189538870" sldId="283"/>
            <ac:spMk id="15" creationId="{B70142BB-C64E-6BF3-37ED-4238AC192881}"/>
          </ac:spMkLst>
        </pc:spChg>
        <pc:spChg chg="add del mod">
          <ac:chgData name="Aggy T" userId="f4dcf4db07e9d225" providerId="LiveId" clId="{CDA1A00C-B03C-40E7-B67E-C862BE29D3B2}" dt="2024-01-09T02:23:54.816" v="888" actId="478"/>
          <ac:spMkLst>
            <pc:docMk/>
            <pc:sldMk cId="1189538870" sldId="283"/>
            <ac:spMk id="17" creationId="{DE5129C1-7C71-B02D-9683-C68BFD721F59}"/>
          </ac:spMkLst>
        </pc:spChg>
        <pc:spChg chg="add del mod">
          <ac:chgData name="Aggy T" userId="f4dcf4db07e9d225" providerId="LiveId" clId="{CDA1A00C-B03C-40E7-B67E-C862BE29D3B2}" dt="2024-01-09T02:25:01.144" v="916" actId="478"/>
          <ac:spMkLst>
            <pc:docMk/>
            <pc:sldMk cId="1189538870" sldId="283"/>
            <ac:spMk id="18" creationId="{12277C98-3273-979D-B43E-4E5EA8CEA892}"/>
          </ac:spMkLst>
        </pc:spChg>
        <pc:spChg chg="add mod">
          <ac:chgData name="Aggy T" userId="f4dcf4db07e9d225" providerId="LiveId" clId="{CDA1A00C-B03C-40E7-B67E-C862BE29D3B2}" dt="2024-01-09T02:36:40.065" v="999" actId="1076"/>
          <ac:spMkLst>
            <pc:docMk/>
            <pc:sldMk cId="1189538870" sldId="283"/>
            <ac:spMk id="21" creationId="{9C60F249-FF4F-6865-909D-2F9A498AB94A}"/>
          </ac:spMkLst>
        </pc:spChg>
        <pc:grpChg chg="add mod">
          <ac:chgData name="Aggy T" userId="f4dcf4db07e9d225" providerId="LiveId" clId="{CDA1A00C-B03C-40E7-B67E-C862BE29D3B2}" dt="2024-01-09T02:14:47.768" v="795"/>
          <ac:grpSpMkLst>
            <pc:docMk/>
            <pc:sldMk cId="1189538870" sldId="283"/>
            <ac:grpSpMk id="5" creationId="{FD911FEC-BB14-12FF-8093-B14EC354F436}"/>
          </ac:grpSpMkLst>
        </pc:grpChg>
        <pc:grpChg chg="add del mod">
          <ac:chgData name="Aggy T" userId="f4dcf4db07e9d225" providerId="LiveId" clId="{CDA1A00C-B03C-40E7-B67E-C862BE29D3B2}" dt="2024-01-09T02:27:16.881" v="926" actId="165"/>
          <ac:grpSpMkLst>
            <pc:docMk/>
            <pc:sldMk cId="1189538870" sldId="283"/>
            <ac:grpSpMk id="9" creationId="{12B2466A-342E-567E-CFE2-E94DACCB88CB}"/>
          </ac:grpSpMkLst>
        </pc:grpChg>
        <pc:picChg chg="mod">
          <ac:chgData name="Aggy T" userId="f4dcf4db07e9d225" providerId="LiveId" clId="{CDA1A00C-B03C-40E7-B67E-C862BE29D3B2}" dt="2024-01-09T02:14:47.768" v="795"/>
          <ac:picMkLst>
            <pc:docMk/>
            <pc:sldMk cId="1189538870" sldId="283"/>
            <ac:picMk id="6" creationId="{D45950FF-720B-35B1-EEC4-3EF1D3A2D384}"/>
          </ac:picMkLst>
        </pc:picChg>
        <pc:picChg chg="mod">
          <ac:chgData name="Aggy T" userId="f4dcf4db07e9d225" providerId="LiveId" clId="{CDA1A00C-B03C-40E7-B67E-C862BE29D3B2}" dt="2024-01-09T02:13:23.470" v="788" actId="732"/>
          <ac:picMkLst>
            <pc:docMk/>
            <pc:sldMk cId="1189538870" sldId="283"/>
            <ac:picMk id="1030" creationId="{847B7213-36B0-65E9-348E-467BBC810D2D}"/>
          </ac:picMkLst>
        </pc:picChg>
        <pc:picChg chg="mod topLvl">
          <ac:chgData name="Aggy T" userId="f4dcf4db07e9d225" providerId="LiveId" clId="{CDA1A00C-B03C-40E7-B67E-C862BE29D3B2}" dt="2024-01-09T02:27:16.881" v="926" actId="165"/>
          <ac:picMkLst>
            <pc:docMk/>
            <pc:sldMk cId="1189538870" sldId="283"/>
            <ac:picMk id="4098" creationId="{65E97466-9C2B-D66E-FB74-1F31D78A7824}"/>
          </ac:picMkLst>
        </pc:picChg>
        <pc:inkChg chg="mod">
          <ac:chgData name="Aggy T" userId="f4dcf4db07e9d225" providerId="LiveId" clId="{CDA1A00C-B03C-40E7-B67E-C862BE29D3B2}" dt="2024-01-09T02:14:47.768" v="795"/>
          <ac:inkMkLst>
            <pc:docMk/>
            <pc:sldMk cId="1189538870" sldId="283"/>
            <ac:inkMk id="7" creationId="{E194EE59-6759-9822-8E98-AF2B25101500}"/>
          </ac:inkMkLst>
        </pc:inkChg>
        <pc:inkChg chg="add mod topLvl">
          <ac:chgData name="Aggy T" userId="f4dcf4db07e9d225" providerId="LiveId" clId="{CDA1A00C-B03C-40E7-B67E-C862BE29D3B2}" dt="2024-01-09T02:27:16.881" v="926" actId="165"/>
          <ac:inkMkLst>
            <pc:docMk/>
            <pc:sldMk cId="1189538870" sldId="283"/>
            <ac:inkMk id="8" creationId="{AA87FDA5-FAB1-069B-6828-AFDD3B318C12}"/>
          </ac:inkMkLst>
        </pc:inkChg>
        <pc:cxnChg chg="add del mod">
          <ac:chgData name="Aggy T" userId="f4dcf4db07e9d225" providerId="LiveId" clId="{CDA1A00C-B03C-40E7-B67E-C862BE29D3B2}" dt="2024-01-09T02:25:04.407" v="917" actId="478"/>
          <ac:cxnSpMkLst>
            <pc:docMk/>
            <pc:sldMk cId="1189538870" sldId="283"/>
            <ac:cxnSpMk id="10" creationId="{807B853E-7F0F-5A59-003E-109CB75663E0}"/>
          </ac:cxnSpMkLst>
        </pc:cxnChg>
        <pc:cxnChg chg="add del mod">
          <ac:chgData name="Aggy T" userId="f4dcf4db07e9d225" providerId="LiveId" clId="{CDA1A00C-B03C-40E7-B67E-C862BE29D3B2}" dt="2024-01-09T02:23:36.179" v="887" actId="478"/>
          <ac:cxnSpMkLst>
            <pc:docMk/>
            <pc:sldMk cId="1189538870" sldId="283"/>
            <ac:cxnSpMk id="14" creationId="{3B069D6A-33A9-FA28-6FBC-C1B35AC877FE}"/>
          </ac:cxnSpMkLst>
        </pc:cxnChg>
        <pc:cxnChg chg="add del mod">
          <ac:chgData name="Aggy T" userId="f4dcf4db07e9d225" providerId="LiveId" clId="{CDA1A00C-B03C-40E7-B67E-C862BE29D3B2}" dt="2024-01-09T02:23:54.816" v="888" actId="478"/>
          <ac:cxnSpMkLst>
            <pc:docMk/>
            <pc:sldMk cId="1189538870" sldId="283"/>
            <ac:cxnSpMk id="16" creationId="{08CE65B7-B5E2-0FDC-97DA-1B44C0DA601F}"/>
          </ac:cxnSpMkLst>
        </pc:cxnChg>
        <pc:cxnChg chg="add mod">
          <ac:chgData name="Aggy T" userId="f4dcf4db07e9d225" providerId="LiveId" clId="{CDA1A00C-B03C-40E7-B67E-C862BE29D3B2}" dt="2024-01-09T02:36:35.223" v="998" actId="1076"/>
          <ac:cxnSpMkLst>
            <pc:docMk/>
            <pc:sldMk cId="1189538870" sldId="283"/>
            <ac:cxnSpMk id="23" creationId="{F5D3A318-7B7D-6205-22B6-2C2D30B30C7C}"/>
          </ac:cxnSpMkLst>
        </pc:cxnChg>
      </pc:sldChg>
      <pc:sldChg chg="modAnim">
        <pc:chgData name="Aggy T" userId="f4dcf4db07e9d225" providerId="LiveId" clId="{CDA1A00C-B03C-40E7-B67E-C862BE29D3B2}" dt="2024-01-09T05:33:38.333" v="1348"/>
        <pc:sldMkLst>
          <pc:docMk/>
          <pc:sldMk cId="217455488" sldId="284"/>
        </pc:sldMkLst>
      </pc:sldChg>
      <pc:sldChg chg="modAnim">
        <pc:chgData name="Aggy T" userId="f4dcf4db07e9d225" providerId="LiveId" clId="{CDA1A00C-B03C-40E7-B67E-C862BE29D3B2}" dt="2024-01-09T05:32:25.755" v="1346"/>
        <pc:sldMkLst>
          <pc:docMk/>
          <pc:sldMk cId="3855421342" sldId="285"/>
        </pc:sldMkLst>
      </pc:sldChg>
      <pc:sldChg chg="addSp modSp modAnim">
        <pc:chgData name="Aggy T" userId="f4dcf4db07e9d225" providerId="LiveId" clId="{CDA1A00C-B03C-40E7-B67E-C862BE29D3B2}" dt="2024-01-09T05:32:18.557" v="1345"/>
        <pc:sldMkLst>
          <pc:docMk/>
          <pc:sldMk cId="1015180144" sldId="286"/>
        </pc:sldMkLst>
        <pc:spChg chg="add mod">
          <ac:chgData name="Aggy T" userId="f4dcf4db07e9d225" providerId="LiveId" clId="{CDA1A00C-B03C-40E7-B67E-C862BE29D3B2}" dt="2024-01-09T05:31:17.452" v="1344"/>
          <ac:spMkLst>
            <pc:docMk/>
            <pc:sldMk cId="1015180144" sldId="286"/>
            <ac:spMk id="2" creationId="{39AB0A0B-822E-338E-E7B9-B66548603791}"/>
          </ac:spMkLst>
        </pc:spChg>
      </pc:sldChg>
      <pc:sldChg chg="addSp delSp modSp del mod modTransition modAnim">
        <pc:chgData name="Aggy T" userId="f4dcf4db07e9d225" providerId="LiveId" clId="{CDA1A00C-B03C-40E7-B67E-C862BE29D3B2}" dt="2024-01-09T09:08:58.804" v="3533" actId="47"/>
        <pc:sldMkLst>
          <pc:docMk/>
          <pc:sldMk cId="2121043902" sldId="287"/>
        </pc:sldMkLst>
        <pc:spChg chg="del">
          <ac:chgData name="Aggy T" userId="f4dcf4db07e9d225" providerId="LiveId" clId="{CDA1A00C-B03C-40E7-B67E-C862BE29D3B2}" dt="2024-01-09T08:59:11.205" v="3510" actId="478"/>
          <ac:spMkLst>
            <pc:docMk/>
            <pc:sldMk cId="2121043902" sldId="287"/>
            <ac:spMk id="2" creationId="{80DF9F47-BD38-CC88-F7A7-3200056E81E1}"/>
          </ac:spMkLst>
        </pc:spChg>
        <pc:spChg chg="add mod">
          <ac:chgData name="Aggy T" userId="f4dcf4db07e9d225" providerId="LiveId" clId="{CDA1A00C-B03C-40E7-B67E-C862BE29D3B2}" dt="2024-01-09T06:26:46.572" v="1517" actId="1076"/>
          <ac:spMkLst>
            <pc:docMk/>
            <pc:sldMk cId="2121043902" sldId="287"/>
            <ac:spMk id="3" creationId="{6A0233E4-6B28-7342-4017-4775FA534403}"/>
          </ac:spMkLst>
        </pc:spChg>
        <pc:spChg chg="mod">
          <ac:chgData name="Aggy T" userId="f4dcf4db07e9d225" providerId="LiveId" clId="{CDA1A00C-B03C-40E7-B67E-C862BE29D3B2}" dt="2024-01-09T06:27:42.118" v="1519" actId="114"/>
          <ac:spMkLst>
            <pc:docMk/>
            <pc:sldMk cId="2121043902" sldId="287"/>
            <ac:spMk id="4" creationId="{FA312EA3-ACC9-EF08-24B9-D84EFE8A37C7}"/>
          </ac:spMkLst>
        </pc:spChg>
        <pc:picChg chg="add mod ord">
          <ac:chgData name="Aggy T" userId="f4dcf4db07e9d225" providerId="LiveId" clId="{CDA1A00C-B03C-40E7-B67E-C862BE29D3B2}" dt="2024-01-09T08:59:39.028" v="3516" actId="167"/>
          <ac:picMkLst>
            <pc:docMk/>
            <pc:sldMk cId="2121043902" sldId="287"/>
            <ac:picMk id="6" creationId="{45474055-FEDC-5E00-1A95-25B71D1946F4}"/>
          </ac:picMkLst>
        </pc:picChg>
        <pc:picChg chg="add del">
          <ac:chgData name="Aggy T" userId="f4dcf4db07e9d225" providerId="LiveId" clId="{CDA1A00C-B03C-40E7-B67E-C862BE29D3B2}" dt="2024-01-09T08:59:08.165" v="3509" actId="478"/>
          <ac:picMkLst>
            <pc:docMk/>
            <pc:sldMk cId="2121043902" sldId="287"/>
            <ac:picMk id="1030" creationId="{51E32D47-EBC1-19F5-38DE-344626C7F868}"/>
          </ac:picMkLst>
        </pc:picChg>
      </pc:sldChg>
      <pc:sldChg chg="modSp mod">
        <pc:chgData name="Aggy T" userId="f4dcf4db07e9d225" providerId="LiveId" clId="{CDA1A00C-B03C-40E7-B67E-C862BE29D3B2}" dt="2024-01-09T05:35:42.375" v="1361" actId="403"/>
        <pc:sldMkLst>
          <pc:docMk/>
          <pc:sldMk cId="2730314583" sldId="288"/>
        </pc:sldMkLst>
        <pc:spChg chg="mod">
          <ac:chgData name="Aggy T" userId="f4dcf4db07e9d225" providerId="LiveId" clId="{CDA1A00C-B03C-40E7-B67E-C862BE29D3B2}" dt="2024-01-09T05:35:42.375" v="1361" actId="403"/>
          <ac:spMkLst>
            <pc:docMk/>
            <pc:sldMk cId="2730314583" sldId="288"/>
            <ac:spMk id="291" creationId="{00000000-0000-0000-0000-000000000000}"/>
          </ac:spMkLst>
        </pc:spChg>
      </pc:sldChg>
      <pc:sldChg chg="add del">
        <pc:chgData name="Aggy T" userId="f4dcf4db07e9d225" providerId="LiveId" clId="{CDA1A00C-B03C-40E7-B67E-C862BE29D3B2}" dt="2024-01-09T02:43:08.472" v="1039" actId="47"/>
        <pc:sldMkLst>
          <pc:docMk/>
          <pc:sldMk cId="2693942400" sldId="289"/>
        </pc:sldMkLst>
      </pc:sldChg>
      <pc:sldChg chg="addSp delSp modSp add del mod delAnim modAnim">
        <pc:chgData name="Aggy T" userId="f4dcf4db07e9d225" providerId="LiveId" clId="{CDA1A00C-B03C-40E7-B67E-C862BE29D3B2}" dt="2024-01-09T02:43:08.472" v="1039" actId="47"/>
        <pc:sldMkLst>
          <pc:docMk/>
          <pc:sldMk cId="869172278" sldId="290"/>
        </pc:sldMkLst>
        <pc:spChg chg="mod">
          <ac:chgData name="Aggy T" userId="f4dcf4db07e9d225" providerId="LiveId" clId="{CDA1A00C-B03C-40E7-B67E-C862BE29D3B2}" dt="2024-01-09T02:24:54.256" v="915" actId="1076"/>
          <ac:spMkLst>
            <pc:docMk/>
            <pc:sldMk cId="869172278" sldId="290"/>
            <ac:spMk id="21" creationId="{9C60F249-FF4F-6865-909D-2F9A498AB94A}"/>
          </ac:spMkLst>
        </pc:spChg>
        <pc:grpChg chg="add del">
          <ac:chgData name="Aggy T" userId="f4dcf4db07e9d225" providerId="LiveId" clId="{CDA1A00C-B03C-40E7-B67E-C862BE29D3B2}" dt="2024-01-09T02:25:19.278" v="921" actId="478"/>
          <ac:grpSpMkLst>
            <pc:docMk/>
            <pc:sldMk cId="869172278" sldId="290"/>
            <ac:grpSpMk id="9" creationId="{12B2466A-342E-567E-CFE2-E94DACCB88CB}"/>
          </ac:grpSpMkLst>
        </pc:grpChg>
        <pc:picChg chg="topLvl">
          <ac:chgData name="Aggy T" userId="f4dcf4db07e9d225" providerId="LiveId" clId="{CDA1A00C-B03C-40E7-B67E-C862BE29D3B2}" dt="2024-01-09T02:25:19.278" v="921" actId="478"/>
          <ac:picMkLst>
            <pc:docMk/>
            <pc:sldMk cId="869172278" sldId="290"/>
            <ac:picMk id="4098" creationId="{65E97466-9C2B-D66E-FB74-1F31D78A7824}"/>
          </ac:picMkLst>
        </pc:picChg>
        <pc:inkChg chg="del topLvl">
          <ac:chgData name="Aggy T" userId="f4dcf4db07e9d225" providerId="LiveId" clId="{CDA1A00C-B03C-40E7-B67E-C862BE29D3B2}" dt="2024-01-09T02:25:19.278" v="921" actId="478"/>
          <ac:inkMkLst>
            <pc:docMk/>
            <pc:sldMk cId="869172278" sldId="290"/>
            <ac:inkMk id="8" creationId="{AA87FDA5-FAB1-069B-6828-AFDD3B318C12}"/>
          </ac:inkMkLst>
        </pc:inkChg>
        <pc:cxnChg chg="del mod">
          <ac:chgData name="Aggy T" userId="f4dcf4db07e9d225" providerId="LiveId" clId="{CDA1A00C-B03C-40E7-B67E-C862BE29D3B2}" dt="2024-01-09T02:29:17.458" v="944" actId="478"/>
          <ac:cxnSpMkLst>
            <pc:docMk/>
            <pc:sldMk cId="869172278" sldId="290"/>
            <ac:cxnSpMk id="23" creationId="{F5D3A318-7B7D-6205-22B6-2C2D30B30C7C}"/>
          </ac:cxnSpMkLst>
        </pc:cxnChg>
      </pc:sldChg>
      <pc:sldChg chg="modTransition modAnim">
        <pc:chgData name="Aggy T" userId="f4dcf4db07e9d225" providerId="LiveId" clId="{CDA1A00C-B03C-40E7-B67E-C862BE29D3B2}" dt="2024-01-09T05:37:24.962" v="1365"/>
        <pc:sldMkLst>
          <pc:docMk/>
          <pc:sldMk cId="3067773317" sldId="291"/>
        </pc:sldMkLst>
      </pc:sldChg>
      <pc:sldChg chg="delSp modSp add del mod delAnim">
        <pc:chgData name="Aggy T" userId="f4dcf4db07e9d225" providerId="LiveId" clId="{CDA1A00C-B03C-40E7-B67E-C862BE29D3B2}" dt="2024-01-09T02:29:12.446" v="943" actId="47"/>
        <pc:sldMkLst>
          <pc:docMk/>
          <pc:sldMk cId="943113541" sldId="292"/>
        </pc:sldMkLst>
        <pc:spChg chg="mod">
          <ac:chgData name="Aggy T" userId="f4dcf4db07e9d225" providerId="LiveId" clId="{CDA1A00C-B03C-40E7-B67E-C862BE29D3B2}" dt="2024-01-09T02:28:58.745" v="941" actId="1076"/>
          <ac:spMkLst>
            <pc:docMk/>
            <pc:sldMk cId="943113541" sldId="292"/>
            <ac:spMk id="21" creationId="{9C60F249-FF4F-6865-909D-2F9A498AB94A}"/>
          </ac:spMkLst>
        </pc:spChg>
        <pc:inkChg chg="del">
          <ac:chgData name="Aggy T" userId="f4dcf4db07e9d225" providerId="LiveId" clId="{CDA1A00C-B03C-40E7-B67E-C862BE29D3B2}" dt="2024-01-09T02:29:01.043" v="942" actId="478"/>
          <ac:inkMkLst>
            <pc:docMk/>
            <pc:sldMk cId="943113541" sldId="292"/>
            <ac:inkMk id="8" creationId="{AA87FDA5-FAB1-069B-6828-AFDD3B318C12}"/>
          </ac:inkMkLst>
        </pc:inkChg>
        <pc:cxnChg chg="mod">
          <ac:chgData name="Aggy T" userId="f4dcf4db07e9d225" providerId="LiveId" clId="{CDA1A00C-B03C-40E7-B67E-C862BE29D3B2}" dt="2024-01-09T02:28:54.971" v="940" actId="1076"/>
          <ac:cxnSpMkLst>
            <pc:docMk/>
            <pc:sldMk cId="943113541" sldId="292"/>
            <ac:cxnSpMk id="23" creationId="{F5D3A318-7B7D-6205-22B6-2C2D30B30C7C}"/>
          </ac:cxnSpMkLst>
        </pc:cxnChg>
      </pc:sldChg>
      <pc:sldChg chg="addSp modSp add del mod modAnim">
        <pc:chgData name="Aggy T" userId="f4dcf4db07e9d225" providerId="LiveId" clId="{CDA1A00C-B03C-40E7-B67E-C862BE29D3B2}" dt="2024-01-09T02:43:08.472" v="1039" actId="47"/>
        <pc:sldMkLst>
          <pc:docMk/>
          <pc:sldMk cId="3179006948" sldId="292"/>
        </pc:sldMkLst>
        <pc:spChg chg="add mod">
          <ac:chgData name="Aggy T" userId="f4dcf4db07e9d225" providerId="LiveId" clId="{CDA1A00C-B03C-40E7-B67E-C862BE29D3B2}" dt="2024-01-09T02:31:03.159" v="982"/>
          <ac:spMkLst>
            <pc:docMk/>
            <pc:sldMk cId="3179006948" sldId="292"/>
            <ac:spMk id="9" creationId="{E45A4E13-66E8-404C-85EA-4CA6455127E4}"/>
          </ac:spMkLst>
        </pc:spChg>
        <pc:spChg chg="mod">
          <ac:chgData name="Aggy T" userId="f4dcf4db07e9d225" providerId="LiveId" clId="{CDA1A00C-B03C-40E7-B67E-C862BE29D3B2}" dt="2024-01-09T02:31:41.247" v="984" actId="1076"/>
          <ac:spMkLst>
            <pc:docMk/>
            <pc:sldMk cId="3179006948" sldId="292"/>
            <ac:spMk id="21" creationId="{9C60F249-FF4F-6865-909D-2F9A498AB94A}"/>
          </ac:spMkLst>
        </pc:spChg>
        <pc:cxnChg chg="mod">
          <ac:chgData name="Aggy T" userId="f4dcf4db07e9d225" providerId="LiveId" clId="{CDA1A00C-B03C-40E7-B67E-C862BE29D3B2}" dt="2024-01-09T02:31:43.244" v="985" actId="1076"/>
          <ac:cxnSpMkLst>
            <pc:docMk/>
            <pc:sldMk cId="3179006948" sldId="292"/>
            <ac:cxnSpMk id="23" creationId="{F5D3A318-7B7D-6205-22B6-2C2D30B30C7C}"/>
          </ac:cxnSpMkLst>
        </pc:cxnChg>
      </pc:sldChg>
      <pc:sldChg chg="modSp add del mod modAnim">
        <pc:chgData name="Aggy T" userId="f4dcf4db07e9d225" providerId="LiveId" clId="{CDA1A00C-B03C-40E7-B67E-C862BE29D3B2}" dt="2024-01-09T02:43:08.472" v="1039" actId="47"/>
        <pc:sldMkLst>
          <pc:docMk/>
          <pc:sldMk cId="3389194661" sldId="293"/>
        </pc:sldMkLst>
        <pc:spChg chg="mod">
          <ac:chgData name="Aggy T" userId="f4dcf4db07e9d225" providerId="LiveId" clId="{CDA1A00C-B03C-40E7-B67E-C862BE29D3B2}" dt="2024-01-09T02:32:26.142" v="994" actId="20577"/>
          <ac:spMkLst>
            <pc:docMk/>
            <pc:sldMk cId="3389194661" sldId="293"/>
            <ac:spMk id="21" creationId="{9C60F249-FF4F-6865-909D-2F9A498AB94A}"/>
          </ac:spMkLst>
        </pc:spChg>
        <pc:cxnChg chg="mod">
          <ac:chgData name="Aggy T" userId="f4dcf4db07e9d225" providerId="LiveId" clId="{CDA1A00C-B03C-40E7-B67E-C862BE29D3B2}" dt="2024-01-09T02:32:21.092" v="989" actId="1076"/>
          <ac:cxnSpMkLst>
            <pc:docMk/>
            <pc:sldMk cId="3389194661" sldId="293"/>
            <ac:cxnSpMk id="23" creationId="{F5D3A318-7B7D-6205-22B6-2C2D30B30C7C}"/>
          </ac:cxnSpMkLst>
        </pc:cxnChg>
      </pc:sldChg>
      <pc:sldChg chg="modSp del mod">
        <pc:chgData name="Aggy T" userId="f4dcf4db07e9d225" providerId="LiveId" clId="{CDA1A00C-B03C-40E7-B67E-C862BE29D3B2}" dt="2024-01-09T02:45:16.025" v="1061" actId="47"/>
        <pc:sldMkLst>
          <pc:docMk/>
          <pc:sldMk cId="4163220598" sldId="294"/>
        </pc:sldMkLst>
        <pc:picChg chg="mod">
          <ac:chgData name="Aggy T" userId="f4dcf4db07e9d225" providerId="LiveId" clId="{CDA1A00C-B03C-40E7-B67E-C862BE29D3B2}" dt="2024-01-09T02:44:01.370" v="1047" actId="1076"/>
          <ac:picMkLst>
            <pc:docMk/>
            <pc:sldMk cId="4163220598" sldId="294"/>
            <ac:picMk id="10" creationId="{4DE35B36-F5C9-AA85-D505-A0CA9E2B20E0}"/>
          </ac:picMkLst>
        </pc:picChg>
      </pc:sldChg>
      <pc:sldChg chg="addSp delSp modSp add mod modTransition modAnim modNotesTx">
        <pc:chgData name="Aggy T" userId="f4dcf4db07e9d225" providerId="LiveId" clId="{CDA1A00C-B03C-40E7-B67E-C862BE29D3B2}" dt="2024-01-09T19:13:18.779" v="4494" actId="20577"/>
        <pc:sldMkLst>
          <pc:docMk/>
          <pc:sldMk cId="2366235982" sldId="295"/>
        </pc:sldMkLst>
        <pc:spChg chg="add mod">
          <ac:chgData name="Aggy T" userId="f4dcf4db07e9d225" providerId="LiveId" clId="{CDA1A00C-B03C-40E7-B67E-C862BE29D3B2}" dt="2024-01-09T02:38:55.987" v="1022" actId="1076"/>
          <ac:spMkLst>
            <pc:docMk/>
            <pc:sldMk cId="2366235982" sldId="295"/>
            <ac:spMk id="4" creationId="{BA447541-FF91-6A4A-0184-DA4A0D9ADFD7}"/>
          </ac:spMkLst>
        </pc:spChg>
        <pc:spChg chg="add mod">
          <ac:chgData name="Aggy T" userId="f4dcf4db07e9d225" providerId="LiveId" clId="{CDA1A00C-B03C-40E7-B67E-C862BE29D3B2}" dt="2024-01-09T02:41:13.814" v="1032"/>
          <ac:spMkLst>
            <pc:docMk/>
            <pc:sldMk cId="2366235982" sldId="295"/>
            <ac:spMk id="10" creationId="{5F6F950E-BE59-7099-375A-FCFB18E776C9}"/>
          </ac:spMkLst>
        </pc:spChg>
        <pc:spChg chg="mod">
          <ac:chgData name="Aggy T" userId="f4dcf4db07e9d225" providerId="LiveId" clId="{CDA1A00C-B03C-40E7-B67E-C862BE29D3B2}" dt="2024-01-09T02:38:47.736" v="1019" actId="1076"/>
          <ac:spMkLst>
            <pc:docMk/>
            <pc:sldMk cId="2366235982" sldId="295"/>
            <ac:spMk id="21" creationId="{9C60F249-FF4F-6865-909D-2F9A498AB94A}"/>
          </ac:spMkLst>
        </pc:spChg>
        <pc:inkChg chg="del">
          <ac:chgData name="Aggy T" userId="f4dcf4db07e9d225" providerId="LiveId" clId="{CDA1A00C-B03C-40E7-B67E-C862BE29D3B2}" dt="2024-01-09T02:39:42.377" v="1026" actId="478"/>
          <ac:inkMkLst>
            <pc:docMk/>
            <pc:sldMk cId="2366235982" sldId="295"/>
            <ac:inkMk id="8" creationId="{AA87FDA5-FAB1-069B-6828-AFDD3B318C12}"/>
          </ac:inkMkLst>
        </pc:inkChg>
        <pc:cxnChg chg="add mod">
          <ac:chgData name="Aggy T" userId="f4dcf4db07e9d225" providerId="LiveId" clId="{CDA1A00C-B03C-40E7-B67E-C862BE29D3B2}" dt="2024-01-09T02:40:55.986" v="1031"/>
          <ac:cxnSpMkLst>
            <pc:docMk/>
            <pc:sldMk cId="2366235982" sldId="295"/>
            <ac:cxnSpMk id="7" creationId="{9B5B93DE-8FF7-1FC3-7D6C-5730C44600FA}"/>
          </ac:cxnSpMkLst>
        </pc:cxnChg>
        <pc:cxnChg chg="add mod">
          <ac:chgData name="Aggy T" userId="f4dcf4db07e9d225" providerId="LiveId" clId="{CDA1A00C-B03C-40E7-B67E-C862BE29D3B2}" dt="2024-01-09T06:05:34.337" v="1429" actId="14100"/>
          <ac:cxnSpMkLst>
            <pc:docMk/>
            <pc:sldMk cId="2366235982" sldId="295"/>
            <ac:cxnSpMk id="9" creationId="{BB849721-F61B-1C76-5AAF-F0A6EC115FB7}"/>
          </ac:cxnSpMkLst>
        </pc:cxnChg>
        <pc:cxnChg chg="mod">
          <ac:chgData name="Aggy T" userId="f4dcf4db07e9d225" providerId="LiveId" clId="{CDA1A00C-B03C-40E7-B67E-C862BE29D3B2}" dt="2024-01-09T02:39:08.516" v="1024" actId="14100"/>
          <ac:cxnSpMkLst>
            <pc:docMk/>
            <pc:sldMk cId="2366235982" sldId="295"/>
            <ac:cxnSpMk id="23" creationId="{F5D3A318-7B7D-6205-22B6-2C2D30B30C7C}"/>
          </ac:cxnSpMkLst>
        </pc:cxnChg>
      </pc:sldChg>
      <pc:sldChg chg="addSp delSp modSp add mod delAnim modAnim">
        <pc:chgData name="Aggy T" userId="f4dcf4db07e9d225" providerId="LiveId" clId="{CDA1A00C-B03C-40E7-B67E-C862BE29D3B2}" dt="2024-01-09T07:38:34.021" v="2280"/>
        <pc:sldMkLst>
          <pc:docMk/>
          <pc:sldMk cId="2137069522" sldId="296"/>
        </pc:sldMkLst>
        <pc:spChg chg="add mod">
          <ac:chgData name="Aggy T" userId="f4dcf4db07e9d225" providerId="LiveId" clId="{CDA1A00C-B03C-40E7-B67E-C862BE29D3B2}" dt="2024-01-09T06:48:54.319" v="1848" actId="1076"/>
          <ac:spMkLst>
            <pc:docMk/>
            <pc:sldMk cId="2137069522" sldId="296"/>
            <ac:spMk id="6" creationId="{14F179D8-1459-7E3B-0760-E41F96D7E31A}"/>
          </ac:spMkLst>
        </pc:spChg>
        <pc:spChg chg="del">
          <ac:chgData name="Aggy T" userId="f4dcf4db07e9d225" providerId="LiveId" clId="{CDA1A00C-B03C-40E7-B67E-C862BE29D3B2}" dt="2024-01-09T02:45:01.207" v="1055" actId="478"/>
          <ac:spMkLst>
            <pc:docMk/>
            <pc:sldMk cId="2137069522" sldId="296"/>
            <ac:spMk id="6" creationId="{DC93619A-96CD-518F-7EFF-7FA587ADF438}"/>
          </ac:spMkLst>
        </pc:spChg>
        <pc:spChg chg="del">
          <ac:chgData name="Aggy T" userId="f4dcf4db07e9d225" providerId="LiveId" clId="{CDA1A00C-B03C-40E7-B67E-C862BE29D3B2}" dt="2024-01-09T02:45:01.207" v="1055" actId="478"/>
          <ac:spMkLst>
            <pc:docMk/>
            <pc:sldMk cId="2137069522" sldId="296"/>
            <ac:spMk id="7" creationId="{176D10BF-2800-047F-92AF-E30FAA327BD3}"/>
          </ac:spMkLst>
        </pc:spChg>
        <pc:spChg chg="add mod">
          <ac:chgData name="Aggy T" userId="f4dcf4db07e9d225" providerId="LiveId" clId="{CDA1A00C-B03C-40E7-B67E-C862BE29D3B2}" dt="2024-01-09T06:05:53.711" v="1433" actId="14100"/>
          <ac:spMkLst>
            <pc:docMk/>
            <pc:sldMk cId="2137069522" sldId="296"/>
            <ac:spMk id="8" creationId="{F29F581B-ECC8-93A7-0928-756EE99B1C1A}"/>
          </ac:spMkLst>
        </pc:spChg>
        <pc:spChg chg="add mod">
          <ac:chgData name="Aggy T" userId="f4dcf4db07e9d225" providerId="LiveId" clId="{CDA1A00C-B03C-40E7-B67E-C862BE29D3B2}" dt="2024-01-09T06:20:56.876" v="1483" actId="1076"/>
          <ac:spMkLst>
            <pc:docMk/>
            <pc:sldMk cId="2137069522" sldId="296"/>
            <ac:spMk id="12" creationId="{8446637D-835A-8159-0600-0802B496CDD4}"/>
          </ac:spMkLst>
        </pc:spChg>
        <pc:spChg chg="add del mod">
          <ac:chgData name="Aggy T" userId="f4dcf4db07e9d225" providerId="LiveId" clId="{CDA1A00C-B03C-40E7-B67E-C862BE29D3B2}" dt="2024-01-09T06:20:01.484" v="1468" actId="478"/>
          <ac:spMkLst>
            <pc:docMk/>
            <pc:sldMk cId="2137069522" sldId="296"/>
            <ac:spMk id="16" creationId="{D5C5A424-DA53-F0D6-8ADF-A94F0A8A3024}"/>
          </ac:spMkLst>
        </pc:spChg>
        <pc:spChg chg="add mod">
          <ac:chgData name="Aggy T" userId="f4dcf4db07e9d225" providerId="LiveId" clId="{CDA1A00C-B03C-40E7-B67E-C862BE29D3B2}" dt="2024-01-09T06:21:17.205" v="1502" actId="20577"/>
          <ac:spMkLst>
            <pc:docMk/>
            <pc:sldMk cId="2137069522" sldId="296"/>
            <ac:spMk id="17" creationId="{C7C3E93D-6940-3ABD-73CE-D8594BA1EC62}"/>
          </ac:spMkLst>
        </pc:spChg>
        <pc:spChg chg="mod">
          <ac:chgData name="Aggy T" userId="f4dcf4db07e9d225" providerId="LiveId" clId="{CDA1A00C-B03C-40E7-B67E-C862BE29D3B2}" dt="2024-01-09T07:14:51.697" v="2104" actId="1076"/>
          <ac:spMkLst>
            <pc:docMk/>
            <pc:sldMk cId="2137069522" sldId="296"/>
            <ac:spMk id="18" creationId="{7FDA828B-4B5E-D3D9-7242-38864B30D2B3}"/>
          </ac:spMkLst>
        </pc:spChg>
        <pc:spChg chg="mod">
          <ac:chgData name="Aggy T" userId="f4dcf4db07e9d225" providerId="LiveId" clId="{CDA1A00C-B03C-40E7-B67E-C862BE29D3B2}" dt="2024-01-09T07:15:13.413" v="2126" actId="1076"/>
          <ac:spMkLst>
            <pc:docMk/>
            <pc:sldMk cId="2137069522" sldId="296"/>
            <ac:spMk id="19" creationId="{7DA20362-6205-A0B8-4444-0BC25729C173}"/>
          </ac:spMkLst>
        </pc:spChg>
        <pc:spChg chg="add mod">
          <ac:chgData name="Aggy T" userId="f4dcf4db07e9d225" providerId="LiveId" clId="{CDA1A00C-B03C-40E7-B67E-C862BE29D3B2}" dt="2024-01-09T07:36:49.186" v="2279" actId="1076"/>
          <ac:spMkLst>
            <pc:docMk/>
            <pc:sldMk cId="2137069522" sldId="296"/>
            <ac:spMk id="21" creationId="{AC978EE2-5F94-039A-9D50-9D7E0EDEA6BF}"/>
          </ac:spMkLst>
        </pc:spChg>
        <pc:spChg chg="add mod">
          <ac:chgData name="Aggy T" userId="f4dcf4db07e9d225" providerId="LiveId" clId="{CDA1A00C-B03C-40E7-B67E-C862BE29D3B2}" dt="2024-01-09T07:35:28.870" v="2258" actId="688"/>
          <ac:spMkLst>
            <pc:docMk/>
            <pc:sldMk cId="2137069522" sldId="296"/>
            <ac:spMk id="22" creationId="{A870D76D-1182-D7F8-AA3C-7BACEA7C4917}"/>
          </ac:spMkLst>
        </pc:spChg>
        <pc:spChg chg="add mod">
          <ac:chgData name="Aggy T" userId="f4dcf4db07e9d225" providerId="LiveId" clId="{CDA1A00C-B03C-40E7-B67E-C862BE29D3B2}" dt="2024-01-09T07:34:08.823" v="2249" actId="14100"/>
          <ac:spMkLst>
            <pc:docMk/>
            <pc:sldMk cId="2137069522" sldId="296"/>
            <ac:spMk id="23" creationId="{C361524A-F688-1A96-5831-E6AA67E00A76}"/>
          </ac:spMkLst>
        </pc:spChg>
        <pc:picChg chg="add mod">
          <ac:chgData name="Aggy T" userId="f4dcf4db07e9d225" providerId="LiveId" clId="{CDA1A00C-B03C-40E7-B67E-C862BE29D3B2}" dt="2024-01-09T06:48:39.990" v="1815" actId="1076"/>
          <ac:picMkLst>
            <pc:docMk/>
            <pc:sldMk cId="2137069522" sldId="296"/>
            <ac:picMk id="4" creationId="{C35453E9-7BF0-D664-37BC-A95854201FFD}"/>
          </ac:picMkLst>
        </pc:picChg>
        <pc:picChg chg="mod">
          <ac:chgData name="Aggy T" userId="f4dcf4db07e9d225" providerId="LiveId" clId="{CDA1A00C-B03C-40E7-B67E-C862BE29D3B2}" dt="2024-01-09T06:05:19.566" v="1428" actId="1076"/>
          <ac:picMkLst>
            <pc:docMk/>
            <pc:sldMk cId="2137069522" sldId="296"/>
            <ac:picMk id="5" creationId="{90A3F1B9-E100-1E93-D36D-ACBB62CBE541}"/>
          </ac:picMkLst>
        </pc:picChg>
        <pc:picChg chg="del">
          <ac:chgData name="Aggy T" userId="f4dcf4db07e9d225" providerId="LiveId" clId="{CDA1A00C-B03C-40E7-B67E-C862BE29D3B2}" dt="2024-01-09T07:19:48.334" v="2136" actId="478"/>
          <ac:picMkLst>
            <pc:docMk/>
            <pc:sldMk cId="2137069522" sldId="296"/>
            <ac:picMk id="6" creationId="{0152D468-5E04-1C11-96D6-05DD62736AC2}"/>
          </ac:picMkLst>
        </pc:picChg>
        <pc:picChg chg="mod ord modCrop">
          <ac:chgData name="Aggy T" userId="f4dcf4db07e9d225" providerId="LiveId" clId="{CDA1A00C-B03C-40E7-B67E-C862BE29D3B2}" dt="2024-01-09T07:35:37.581" v="2262" actId="1076"/>
          <ac:picMkLst>
            <pc:docMk/>
            <pc:sldMk cId="2137069522" sldId="296"/>
            <ac:picMk id="10" creationId="{4DE35B36-F5C9-AA85-D505-A0CA9E2B20E0}"/>
          </ac:picMkLst>
        </pc:picChg>
        <pc:picChg chg="mod">
          <ac:chgData name="Aggy T" userId="f4dcf4db07e9d225" providerId="LiveId" clId="{CDA1A00C-B03C-40E7-B67E-C862BE29D3B2}" dt="2024-01-09T05:56:42.448" v="1381" actId="167"/>
          <ac:picMkLst>
            <pc:docMk/>
            <pc:sldMk cId="2137069522" sldId="296"/>
            <ac:picMk id="14" creationId="{E348DD18-95E9-B789-185B-9C5079CD6F86}"/>
          </ac:picMkLst>
        </pc:picChg>
        <pc:picChg chg="mod">
          <ac:chgData name="Aggy T" userId="f4dcf4db07e9d225" providerId="LiveId" clId="{CDA1A00C-B03C-40E7-B67E-C862BE29D3B2}" dt="2024-01-09T07:15:34.371" v="2127" actId="171"/>
          <ac:picMkLst>
            <pc:docMk/>
            <pc:sldMk cId="2137069522" sldId="296"/>
            <ac:picMk id="20" creationId="{1F01FEC1-310C-AC09-7528-83DD4F96CD40}"/>
          </ac:picMkLst>
        </pc:picChg>
        <pc:picChg chg="mod">
          <ac:chgData name="Aggy T" userId="f4dcf4db07e9d225" providerId="LiveId" clId="{CDA1A00C-B03C-40E7-B67E-C862BE29D3B2}" dt="2024-01-09T07:15:38.586" v="2128" actId="166"/>
          <ac:picMkLst>
            <pc:docMk/>
            <pc:sldMk cId="2137069522" sldId="296"/>
            <ac:picMk id="1026" creationId="{95BB4D84-8B74-C404-A0A8-3995CE095E42}"/>
          </ac:picMkLst>
        </pc:picChg>
        <pc:cxnChg chg="add mod">
          <ac:chgData name="Aggy T" userId="f4dcf4db07e9d225" providerId="LiveId" clId="{CDA1A00C-B03C-40E7-B67E-C862BE29D3B2}" dt="2024-01-09T07:36:39.728" v="2278" actId="1076"/>
          <ac:cxnSpMkLst>
            <pc:docMk/>
            <pc:sldMk cId="2137069522" sldId="296"/>
            <ac:cxnSpMk id="3" creationId="{D3841CBE-7ABB-1118-88BC-3785002373CA}"/>
          </ac:cxnSpMkLst>
        </pc:cxnChg>
        <pc:cxnChg chg="add del mod">
          <ac:chgData name="Aggy T" userId="f4dcf4db07e9d225" providerId="LiveId" clId="{CDA1A00C-B03C-40E7-B67E-C862BE29D3B2}" dt="2024-01-09T07:30:29.963" v="2171" actId="478"/>
          <ac:cxnSpMkLst>
            <pc:docMk/>
            <pc:sldMk cId="2137069522" sldId="296"/>
            <ac:cxnSpMk id="4" creationId="{17C65221-19EF-F83B-AE4F-787C39F2CFDC}"/>
          </ac:cxnSpMkLst>
        </pc:cxnChg>
        <pc:cxnChg chg="add del mod">
          <ac:chgData name="Aggy T" userId="f4dcf4db07e9d225" providerId="LiveId" clId="{CDA1A00C-B03C-40E7-B67E-C862BE29D3B2}" dt="2024-01-09T07:29:40.474" v="2161" actId="478"/>
          <ac:cxnSpMkLst>
            <pc:docMk/>
            <pc:sldMk cId="2137069522" sldId="296"/>
            <ac:cxnSpMk id="6" creationId="{9EFD265B-140C-0C18-882A-67110B0056FD}"/>
          </ac:cxnSpMkLst>
        </pc:cxnChg>
        <pc:cxnChg chg="add mod">
          <ac:chgData name="Aggy T" userId="f4dcf4db07e9d225" providerId="LiveId" clId="{CDA1A00C-B03C-40E7-B67E-C862BE29D3B2}" dt="2024-01-09T06:05:53.711" v="1433" actId="14100"/>
          <ac:cxnSpMkLst>
            <pc:docMk/>
            <pc:sldMk cId="2137069522" sldId="296"/>
            <ac:cxnSpMk id="7" creationId="{EF32090A-7A9F-EC81-9C7A-3AB7B7F219BF}"/>
          </ac:cxnSpMkLst>
        </pc:cxnChg>
        <pc:cxnChg chg="add mod">
          <ac:chgData name="Aggy T" userId="f4dcf4db07e9d225" providerId="LiveId" clId="{CDA1A00C-B03C-40E7-B67E-C862BE29D3B2}" dt="2024-01-09T06:08:50.261" v="1445" actId="14100"/>
          <ac:cxnSpMkLst>
            <pc:docMk/>
            <pc:sldMk cId="2137069522" sldId="296"/>
            <ac:cxnSpMk id="11" creationId="{FD365F5E-5B25-28F8-3327-293C5DE39A44}"/>
          </ac:cxnSpMkLst>
        </pc:cxnChg>
        <pc:cxnChg chg="mod">
          <ac:chgData name="Aggy T" userId="f4dcf4db07e9d225" providerId="LiveId" clId="{CDA1A00C-B03C-40E7-B67E-C862BE29D3B2}" dt="2024-01-09T07:22:13.475" v="2140" actId="14100"/>
          <ac:cxnSpMkLst>
            <pc:docMk/>
            <pc:sldMk cId="2137069522" sldId="296"/>
            <ac:cxnSpMk id="13" creationId="{41A591CC-833D-A83A-F9E9-F26C21043D39}"/>
          </ac:cxnSpMkLst>
        </pc:cxnChg>
        <pc:cxnChg chg="add del mod">
          <ac:chgData name="Aggy T" userId="f4dcf4db07e9d225" providerId="LiveId" clId="{CDA1A00C-B03C-40E7-B67E-C862BE29D3B2}" dt="2024-01-09T06:20:01.484" v="1468" actId="478"/>
          <ac:cxnSpMkLst>
            <pc:docMk/>
            <pc:sldMk cId="2137069522" sldId="296"/>
            <ac:cxnSpMk id="15" creationId="{4D04B896-94AD-1FA0-2FEC-8F75E54DFB32}"/>
          </ac:cxnSpMkLst>
        </pc:cxnChg>
      </pc:sldChg>
      <pc:sldChg chg="delSp modSp modAnim">
        <pc:chgData name="Aggy T" userId="f4dcf4db07e9d225" providerId="LiveId" clId="{CDA1A00C-B03C-40E7-B67E-C862BE29D3B2}" dt="2024-01-09T02:59:53.612" v="1130" actId="18245"/>
        <pc:sldMkLst>
          <pc:docMk/>
          <pc:sldMk cId="3949255742" sldId="297"/>
        </pc:sldMkLst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4" creationId="{8E765586-3905-D18E-4AD9-A4390BACF3DA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5" creationId="{CBA0279E-7D17-A2EE-4FF0-C73FDF33AF12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8" creationId="{D1576C8B-7069-B23F-8EA5-36EAA40214F6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12" creationId="{88E7B8E1-75CC-3ABC-EFBA-87287EA2C7C0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13" creationId="{4C4333BA-A330-3837-71DC-A472C16E3BF1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15" creationId="{DD65FB11-798F-405B-D354-1FAE29834B72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24" creationId="{D616F2D7-6BFF-41C6-6513-54D87C190054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25" creationId="{6842CF70-242C-B14B-463C-9FA0A695F143}"/>
          </ac:spMkLst>
        </pc:spChg>
        <pc:spChg chg="mod">
          <ac:chgData name="Aggy T" userId="f4dcf4db07e9d225" providerId="LiveId" clId="{CDA1A00C-B03C-40E7-B67E-C862BE29D3B2}" dt="2024-01-09T02:59:53.612" v="1130" actId="18245"/>
          <ac:spMkLst>
            <pc:docMk/>
            <pc:sldMk cId="3949255742" sldId="297"/>
            <ac:spMk id="26" creationId="{E3A86522-9D15-14DE-C656-51F40DCD3D4F}"/>
          </ac:spMkLst>
        </pc:spChg>
        <pc:grpChg chg="mod">
          <ac:chgData name="Aggy T" userId="f4dcf4db07e9d225" providerId="LiveId" clId="{CDA1A00C-B03C-40E7-B67E-C862BE29D3B2}" dt="2024-01-09T02:59:53.612" v="1130" actId="18245"/>
          <ac:grpSpMkLst>
            <pc:docMk/>
            <pc:sldMk cId="3949255742" sldId="297"/>
            <ac:grpSpMk id="2" creationId="{4E7749C8-50FF-3E8B-85DD-38C1EC372C0A}"/>
          </ac:grpSpMkLst>
        </pc:grpChg>
        <pc:graphicFrameChg chg="del">
          <ac:chgData name="Aggy T" userId="f4dcf4db07e9d225" providerId="LiveId" clId="{CDA1A00C-B03C-40E7-B67E-C862BE29D3B2}" dt="2024-01-09T02:59:53.612" v="1130" actId="18245"/>
          <ac:graphicFrameMkLst>
            <pc:docMk/>
            <pc:sldMk cId="3949255742" sldId="297"/>
            <ac:graphicFrameMk id="7" creationId="{61DD834D-7C44-3FF8-3A9D-89A5183F94DF}"/>
          </ac:graphicFrameMkLst>
        </pc:graphicFrameChg>
      </pc:sldChg>
      <pc:sldChg chg="addSp delSp modSp add mod modTransition addAnim delAnim modAnim">
        <pc:chgData name="Aggy T" userId="f4dcf4db07e9d225" providerId="LiveId" clId="{CDA1A00C-B03C-40E7-B67E-C862BE29D3B2}" dt="2024-01-09T08:58:25.891" v="3505" actId="478"/>
        <pc:sldMkLst>
          <pc:docMk/>
          <pc:sldMk cId="3716591050" sldId="298"/>
        </pc:sldMkLst>
        <pc:spChg chg="mod">
          <ac:chgData name="Aggy T" userId="f4dcf4db07e9d225" providerId="LiveId" clId="{CDA1A00C-B03C-40E7-B67E-C862BE29D3B2}" dt="2024-01-09T07:11:32.585" v="2095" actId="1076"/>
          <ac:spMkLst>
            <pc:docMk/>
            <pc:sldMk cId="3716591050" sldId="298"/>
            <ac:spMk id="7" creationId="{ED284CBE-F29B-A9ED-2D9D-5D7000758CF0}"/>
          </ac:spMkLst>
        </pc:spChg>
        <pc:spChg chg="mod topLvl">
          <ac:chgData name="Aggy T" userId="f4dcf4db07e9d225" providerId="LiveId" clId="{CDA1A00C-B03C-40E7-B67E-C862BE29D3B2}" dt="2024-01-09T06:32:55.414" v="1777" actId="2711"/>
          <ac:spMkLst>
            <pc:docMk/>
            <pc:sldMk cId="3716591050" sldId="298"/>
            <ac:spMk id="8" creationId="{B2C9F02E-570F-F2DA-1D98-1FADF214EDCF}"/>
          </ac:spMkLst>
        </pc:spChg>
        <pc:spChg chg="mod">
          <ac:chgData name="Aggy T" userId="f4dcf4db07e9d225" providerId="LiveId" clId="{CDA1A00C-B03C-40E7-B67E-C862BE29D3B2}" dt="2024-01-09T07:11:32.585" v="2095" actId="1076"/>
          <ac:spMkLst>
            <pc:docMk/>
            <pc:sldMk cId="3716591050" sldId="298"/>
            <ac:spMk id="9" creationId="{4208049B-9C76-B4D9-AE5F-BA0572B52738}"/>
          </ac:spMkLst>
        </pc:spChg>
        <pc:spChg chg="del">
          <ac:chgData name="Aggy T" userId="f4dcf4db07e9d225" providerId="LiveId" clId="{CDA1A00C-B03C-40E7-B67E-C862BE29D3B2}" dt="2024-01-09T02:50:40.450" v="1074" actId="478"/>
          <ac:spMkLst>
            <pc:docMk/>
            <pc:sldMk cId="3716591050" sldId="298"/>
            <ac:spMk id="10" creationId="{4081F1F6-B7D3-B868-2248-77F18F2D26F6}"/>
          </ac:spMkLst>
        </pc:spChg>
        <pc:spChg chg="mod">
          <ac:chgData name="Aggy T" userId="f4dcf4db07e9d225" providerId="LiveId" clId="{CDA1A00C-B03C-40E7-B67E-C862BE29D3B2}" dt="2024-01-09T07:11:32.585" v="2095" actId="1076"/>
          <ac:spMkLst>
            <pc:docMk/>
            <pc:sldMk cId="3716591050" sldId="298"/>
            <ac:spMk id="10" creationId="{68EEBF87-0172-EC66-17FC-50A510F227C2}"/>
          </ac:spMkLst>
        </pc:spChg>
        <pc:spChg chg="mod topLvl">
          <ac:chgData name="Aggy T" userId="f4dcf4db07e9d225" providerId="LiveId" clId="{CDA1A00C-B03C-40E7-B67E-C862BE29D3B2}" dt="2024-01-09T02:52:03.428" v="1080" actId="165"/>
          <ac:spMkLst>
            <pc:docMk/>
            <pc:sldMk cId="3716591050" sldId="298"/>
            <ac:spMk id="12" creationId="{28FC2578-D062-DDA2-817C-8BB133A408BE}"/>
          </ac:spMkLst>
        </pc:spChg>
        <pc:spChg chg="mod topLvl">
          <ac:chgData name="Aggy T" userId="f4dcf4db07e9d225" providerId="LiveId" clId="{CDA1A00C-B03C-40E7-B67E-C862BE29D3B2}" dt="2024-01-09T07:11:18.746" v="2094" actId="14100"/>
          <ac:spMkLst>
            <pc:docMk/>
            <pc:sldMk cId="3716591050" sldId="298"/>
            <ac:spMk id="13" creationId="{59A8810B-6BAD-5D01-EF75-41500F3386D0}"/>
          </ac:spMkLst>
        </pc:spChg>
        <pc:spChg chg="mod topLvl">
          <ac:chgData name="Aggy T" userId="f4dcf4db07e9d225" providerId="LiveId" clId="{CDA1A00C-B03C-40E7-B67E-C862BE29D3B2}" dt="2024-01-09T02:55:49.659" v="1105" actId="1076"/>
          <ac:spMkLst>
            <pc:docMk/>
            <pc:sldMk cId="3716591050" sldId="298"/>
            <ac:spMk id="15" creationId="{4657DE19-6EB7-8315-74DF-EA00FBF8BF72}"/>
          </ac:spMkLst>
        </pc:spChg>
        <pc:spChg chg="del">
          <ac:chgData name="Aggy T" userId="f4dcf4db07e9d225" providerId="LiveId" clId="{CDA1A00C-B03C-40E7-B67E-C862BE29D3B2}" dt="2024-01-09T02:50:46.841" v="1075" actId="478"/>
          <ac:spMkLst>
            <pc:docMk/>
            <pc:sldMk cId="3716591050" sldId="298"/>
            <ac:spMk id="17" creationId="{79123400-EB19-792E-955D-8E648DDEFC75}"/>
          </ac:spMkLst>
        </pc:spChg>
        <pc:spChg chg="mod">
          <ac:chgData name="Aggy T" userId="f4dcf4db07e9d225" providerId="LiveId" clId="{CDA1A00C-B03C-40E7-B67E-C862BE29D3B2}" dt="2024-01-09T06:32:47.018" v="1776" actId="2711"/>
          <ac:spMkLst>
            <pc:docMk/>
            <pc:sldMk cId="3716591050" sldId="298"/>
            <ac:spMk id="17" creationId="{C9CCBCDA-15AD-F69D-6B55-BCF06A283571}"/>
          </ac:spMkLst>
        </pc:spChg>
        <pc:spChg chg="mod">
          <ac:chgData name="Aggy T" userId="f4dcf4db07e9d225" providerId="LiveId" clId="{CDA1A00C-B03C-40E7-B67E-C862BE29D3B2}" dt="2024-01-09T02:50:36.925" v="1073" actId="164"/>
          <ac:spMkLst>
            <pc:docMk/>
            <pc:sldMk cId="3716591050" sldId="298"/>
            <ac:spMk id="22" creationId="{06EE453E-7F2E-9449-3D89-EE47C6ED92BB}"/>
          </ac:spMkLst>
        </pc:spChg>
        <pc:spChg chg="mod topLvl">
          <ac:chgData name="Aggy T" userId="f4dcf4db07e9d225" providerId="LiveId" clId="{CDA1A00C-B03C-40E7-B67E-C862BE29D3B2}" dt="2024-01-09T06:32:55.414" v="1777" actId="2711"/>
          <ac:spMkLst>
            <pc:docMk/>
            <pc:sldMk cId="3716591050" sldId="298"/>
            <ac:spMk id="24" creationId="{16115814-ABF7-ECB2-A823-BA76C0DBEB8D}"/>
          </ac:spMkLst>
        </pc:spChg>
        <pc:spChg chg="mod topLvl">
          <ac:chgData name="Aggy T" userId="f4dcf4db07e9d225" providerId="LiveId" clId="{CDA1A00C-B03C-40E7-B67E-C862BE29D3B2}" dt="2024-01-09T02:52:03.428" v="1080" actId="165"/>
          <ac:spMkLst>
            <pc:docMk/>
            <pc:sldMk cId="3716591050" sldId="298"/>
            <ac:spMk id="25" creationId="{34C45832-05D8-76A5-5078-BE2627B6FE22}"/>
          </ac:spMkLst>
        </pc:spChg>
        <pc:spChg chg="mod topLvl">
          <ac:chgData name="Aggy T" userId="f4dcf4db07e9d225" providerId="LiveId" clId="{CDA1A00C-B03C-40E7-B67E-C862BE29D3B2}" dt="2024-01-09T06:32:55.414" v="1777" actId="2711"/>
          <ac:spMkLst>
            <pc:docMk/>
            <pc:sldMk cId="3716591050" sldId="298"/>
            <ac:spMk id="26" creationId="{97E9AD7A-B972-51CE-864E-92A5D6FFA60A}"/>
          </ac:spMkLst>
        </pc:spChg>
        <pc:grpChg chg="add mod">
          <ac:chgData name="Aggy T" userId="f4dcf4db07e9d225" providerId="LiveId" clId="{CDA1A00C-B03C-40E7-B67E-C862BE29D3B2}" dt="2024-01-09T02:50:23.774" v="1072" actId="164"/>
          <ac:grpSpMkLst>
            <pc:docMk/>
            <pc:sldMk cId="3716591050" sldId="298"/>
            <ac:grpSpMk id="2" creationId="{CD0869B5-5C6B-217E-FFC8-1BD06F255363}"/>
          </ac:grpSpMkLst>
        </pc:grpChg>
        <pc:grpChg chg="add mod">
          <ac:chgData name="Aggy T" userId="f4dcf4db07e9d225" providerId="LiveId" clId="{CDA1A00C-B03C-40E7-B67E-C862BE29D3B2}" dt="2024-01-09T02:50:36.925" v="1073" actId="164"/>
          <ac:grpSpMkLst>
            <pc:docMk/>
            <pc:sldMk cId="3716591050" sldId="298"/>
            <ac:grpSpMk id="4" creationId="{39AC817B-6549-351E-009B-9BBF0D9DD945}"/>
          </ac:grpSpMkLst>
        </pc:grpChg>
        <pc:grpChg chg="del mod">
          <ac:chgData name="Aggy T" userId="f4dcf4db07e9d225" providerId="LiveId" clId="{CDA1A00C-B03C-40E7-B67E-C862BE29D3B2}" dt="2024-01-09T02:52:03.428" v="1080" actId="165"/>
          <ac:grpSpMkLst>
            <pc:docMk/>
            <pc:sldMk cId="3716591050" sldId="298"/>
            <ac:grpSpMk id="5" creationId="{EE958E8D-DF4B-F3C8-783D-0B4AE71B10F5}"/>
          </ac:grpSpMkLst>
        </pc:grpChg>
        <pc:graphicFrameChg chg="add del">
          <ac:chgData name="Aggy T" userId="f4dcf4db07e9d225" providerId="LiveId" clId="{CDA1A00C-B03C-40E7-B67E-C862BE29D3B2}" dt="2024-01-09T02:51:55.066" v="1079" actId="18245"/>
          <ac:graphicFrameMkLst>
            <pc:docMk/>
            <pc:sldMk cId="3716591050" sldId="298"/>
            <ac:graphicFrameMk id="6" creationId="{5435F915-86A9-864C-281B-D47923B87D77}"/>
          </ac:graphicFrameMkLst>
        </pc:graphicFrameChg>
        <pc:graphicFrameChg chg="del">
          <ac:chgData name="Aggy T" userId="f4dcf4db07e9d225" providerId="LiveId" clId="{CDA1A00C-B03C-40E7-B67E-C862BE29D3B2}" dt="2024-01-09T02:49:38.764" v="1069" actId="478"/>
          <ac:graphicFrameMkLst>
            <pc:docMk/>
            <pc:sldMk cId="3716591050" sldId="298"/>
            <ac:graphicFrameMk id="7" creationId="{61DD834D-7C44-3FF8-3A9D-89A5183F94DF}"/>
          </ac:graphicFrameMkLst>
        </pc:graphicFrameChg>
        <pc:picChg chg="del">
          <ac:chgData name="Aggy T" userId="f4dcf4db07e9d225" providerId="LiveId" clId="{CDA1A00C-B03C-40E7-B67E-C862BE29D3B2}" dt="2024-01-09T02:49:56.306" v="1070" actId="478"/>
          <ac:picMkLst>
            <pc:docMk/>
            <pc:sldMk cId="3716591050" sldId="298"/>
            <ac:picMk id="9" creationId="{BCB7D124-4686-A06A-3FB3-EB2A2129ACD1}"/>
          </ac:picMkLst>
        </pc:picChg>
        <pc:picChg chg="mod">
          <ac:chgData name="Aggy T" userId="f4dcf4db07e9d225" providerId="LiveId" clId="{CDA1A00C-B03C-40E7-B67E-C862BE29D3B2}" dt="2024-01-09T02:50:23.774" v="1072" actId="164"/>
          <ac:picMkLst>
            <pc:docMk/>
            <pc:sldMk cId="3716591050" sldId="298"/>
            <ac:picMk id="11" creationId="{62C1D83A-CCD4-3381-EB86-AA3B85AB5048}"/>
          </ac:picMkLst>
        </pc:picChg>
        <pc:picChg chg="del">
          <ac:chgData name="Aggy T" userId="f4dcf4db07e9d225" providerId="LiveId" clId="{CDA1A00C-B03C-40E7-B67E-C862BE29D3B2}" dt="2024-01-09T02:49:56.306" v="1070" actId="478"/>
          <ac:picMkLst>
            <pc:docMk/>
            <pc:sldMk cId="3716591050" sldId="298"/>
            <ac:picMk id="18" creationId="{80239B2B-6FB8-F0F0-5ECB-89AF5DD60628}"/>
          </ac:picMkLst>
        </pc:picChg>
        <pc:picChg chg="del">
          <ac:chgData name="Aggy T" userId="f4dcf4db07e9d225" providerId="LiveId" clId="{CDA1A00C-B03C-40E7-B67E-C862BE29D3B2}" dt="2024-01-09T02:49:56.306" v="1070" actId="478"/>
          <ac:picMkLst>
            <pc:docMk/>
            <pc:sldMk cId="3716591050" sldId="298"/>
            <ac:picMk id="19" creationId="{D6195A87-A472-984E-1546-412D0C7C686D}"/>
          </ac:picMkLst>
        </pc:picChg>
        <pc:picChg chg="del">
          <ac:chgData name="Aggy T" userId="f4dcf4db07e9d225" providerId="LiveId" clId="{CDA1A00C-B03C-40E7-B67E-C862BE29D3B2}" dt="2024-01-09T02:49:56.306" v="1070" actId="478"/>
          <ac:picMkLst>
            <pc:docMk/>
            <pc:sldMk cId="3716591050" sldId="298"/>
            <ac:picMk id="20" creationId="{9907BC7E-8941-F0F3-136A-4BE8E85FF35A}"/>
          </ac:picMkLst>
        </pc:picChg>
        <pc:picChg chg="mod">
          <ac:chgData name="Aggy T" userId="f4dcf4db07e9d225" providerId="LiveId" clId="{CDA1A00C-B03C-40E7-B67E-C862BE29D3B2}" dt="2024-01-09T02:50:36.925" v="1073" actId="164"/>
          <ac:picMkLst>
            <pc:docMk/>
            <pc:sldMk cId="3716591050" sldId="298"/>
            <ac:picMk id="21" creationId="{ED17FB80-AE47-7DF5-0841-8A1BB0B22353}"/>
          </ac:picMkLst>
        </pc:picChg>
        <pc:picChg chg="del">
          <ac:chgData name="Aggy T" userId="f4dcf4db07e9d225" providerId="LiveId" clId="{CDA1A00C-B03C-40E7-B67E-C862BE29D3B2}" dt="2024-01-09T02:50:02.230" v="1071" actId="478"/>
          <ac:picMkLst>
            <pc:docMk/>
            <pc:sldMk cId="3716591050" sldId="298"/>
            <ac:picMk id="23" creationId="{FE1E9A47-A958-66F3-BC25-5903134CA032}"/>
          </ac:picMkLst>
        </pc:picChg>
        <pc:picChg chg="mod">
          <ac:chgData name="Aggy T" userId="f4dcf4db07e9d225" providerId="LiveId" clId="{CDA1A00C-B03C-40E7-B67E-C862BE29D3B2}" dt="2024-01-09T02:50:23.774" v="1072" actId="164"/>
          <ac:picMkLst>
            <pc:docMk/>
            <pc:sldMk cId="3716591050" sldId="298"/>
            <ac:picMk id="3074" creationId="{5261B1E6-E15E-DA0F-DA24-5F126010BD0E}"/>
          </ac:picMkLst>
        </pc:picChg>
        <pc:picChg chg="del mod">
          <ac:chgData name="Aggy T" userId="f4dcf4db07e9d225" providerId="LiveId" clId="{CDA1A00C-B03C-40E7-B67E-C862BE29D3B2}" dt="2024-01-09T08:58:25.891" v="3505" actId="478"/>
          <ac:picMkLst>
            <pc:docMk/>
            <pc:sldMk cId="3716591050" sldId="298"/>
            <ac:picMk id="3076" creationId="{403C3B43-54C7-4BB4-177B-70A0A8203FEC}"/>
          </ac:picMkLst>
        </pc:picChg>
      </pc:sldChg>
      <pc:sldChg chg="add del">
        <pc:chgData name="Aggy T" userId="f4dcf4db07e9d225" providerId="LiveId" clId="{CDA1A00C-B03C-40E7-B67E-C862BE29D3B2}" dt="2024-01-09T02:52:07.275" v="1081" actId="47"/>
        <pc:sldMkLst>
          <pc:docMk/>
          <pc:sldMk cId="728510950" sldId="299"/>
        </pc:sldMkLst>
      </pc:sldChg>
      <pc:sldChg chg="addSp delSp modSp add mod modTransition modAnim">
        <pc:chgData name="Aggy T" userId="f4dcf4db07e9d225" providerId="LiveId" clId="{CDA1A00C-B03C-40E7-B67E-C862BE29D3B2}" dt="2024-01-09T17:43:20.863" v="4254" actId="1038"/>
        <pc:sldMkLst>
          <pc:docMk/>
          <pc:sldMk cId="2340084719" sldId="299"/>
        </pc:sldMkLst>
        <pc:spChg chg="add mod">
          <ac:chgData name="Aggy T" userId="f4dcf4db07e9d225" providerId="LiveId" clId="{CDA1A00C-B03C-40E7-B67E-C862BE29D3B2}" dt="2024-01-09T17:43:12.322" v="4245" actId="1038"/>
          <ac:spMkLst>
            <pc:docMk/>
            <pc:sldMk cId="2340084719" sldId="299"/>
            <ac:spMk id="5" creationId="{E7E4CF1D-F353-B67B-4880-739BC8886C52}"/>
          </ac:spMkLst>
        </pc:spChg>
        <pc:spChg chg="add mod">
          <ac:chgData name="Aggy T" userId="f4dcf4db07e9d225" providerId="LiveId" clId="{CDA1A00C-B03C-40E7-B67E-C862BE29D3B2}" dt="2024-01-09T17:43:12.322" v="4245" actId="1038"/>
          <ac:spMkLst>
            <pc:docMk/>
            <pc:sldMk cId="2340084719" sldId="299"/>
            <ac:spMk id="6" creationId="{FC9E93F0-95EB-B09A-92B1-F3FEE1D6DAD7}"/>
          </ac:spMkLst>
        </pc:spChg>
        <pc:spChg chg="add mod">
          <ac:chgData name="Aggy T" userId="f4dcf4db07e9d225" providerId="LiveId" clId="{CDA1A00C-B03C-40E7-B67E-C862BE29D3B2}" dt="2024-01-09T17:43:14.864" v="4248" actId="1038"/>
          <ac:spMkLst>
            <pc:docMk/>
            <pc:sldMk cId="2340084719" sldId="299"/>
            <ac:spMk id="7" creationId="{5DF8A803-9A4A-438D-449D-7FB1ECC9C4D0}"/>
          </ac:spMkLst>
        </pc:spChg>
        <pc:spChg chg="mod">
          <ac:chgData name="Aggy T" userId="f4dcf4db07e9d225" providerId="LiveId" clId="{CDA1A00C-B03C-40E7-B67E-C862BE29D3B2}" dt="2024-01-09T06:33:06.725" v="1778" actId="2711"/>
          <ac:spMkLst>
            <pc:docMk/>
            <pc:sldMk cId="2340084719" sldId="299"/>
            <ac:spMk id="8" creationId="{B2C9F02E-570F-F2DA-1D98-1FADF214EDCF}"/>
          </ac:spMkLst>
        </pc:spChg>
        <pc:spChg chg="mod">
          <ac:chgData name="Aggy T" userId="f4dcf4db07e9d225" providerId="LiveId" clId="{CDA1A00C-B03C-40E7-B67E-C862BE29D3B2}" dt="2024-01-09T06:32:37.945" v="1775" actId="2711"/>
          <ac:spMkLst>
            <pc:docMk/>
            <pc:sldMk cId="2340084719" sldId="299"/>
            <ac:spMk id="10" creationId="{CC2445B4-ACCF-F834-B3EC-73F7F0DA6932}"/>
          </ac:spMkLst>
        </pc:spChg>
        <pc:spChg chg="mod">
          <ac:chgData name="Aggy T" userId="f4dcf4db07e9d225" providerId="LiveId" clId="{CDA1A00C-B03C-40E7-B67E-C862BE29D3B2}" dt="2024-01-09T17:43:17.485" v="4252" actId="1038"/>
          <ac:spMkLst>
            <pc:docMk/>
            <pc:sldMk cId="2340084719" sldId="299"/>
            <ac:spMk id="12" creationId="{28FC2578-D062-DDA2-817C-8BB133A408BE}"/>
          </ac:spMkLst>
        </pc:spChg>
        <pc:spChg chg="mod">
          <ac:chgData name="Aggy T" userId="f4dcf4db07e9d225" providerId="LiveId" clId="{CDA1A00C-B03C-40E7-B67E-C862BE29D3B2}" dt="2024-01-09T07:10:20.859" v="2086" actId="1076"/>
          <ac:spMkLst>
            <pc:docMk/>
            <pc:sldMk cId="2340084719" sldId="299"/>
            <ac:spMk id="13" creationId="{59A8810B-6BAD-5D01-EF75-41500F3386D0}"/>
          </ac:spMkLst>
        </pc:spChg>
        <pc:spChg chg="mod">
          <ac:chgData name="Aggy T" userId="f4dcf4db07e9d225" providerId="LiveId" clId="{CDA1A00C-B03C-40E7-B67E-C862BE29D3B2}" dt="2024-01-09T17:43:20.863" v="4254" actId="1038"/>
          <ac:spMkLst>
            <pc:docMk/>
            <pc:sldMk cId="2340084719" sldId="299"/>
            <ac:spMk id="15" creationId="{4657DE19-6EB7-8315-74DF-EA00FBF8BF72}"/>
          </ac:spMkLst>
        </pc:spChg>
        <pc:spChg chg="mod">
          <ac:chgData name="Aggy T" userId="f4dcf4db07e9d225" providerId="LiveId" clId="{CDA1A00C-B03C-40E7-B67E-C862BE29D3B2}" dt="2024-01-09T06:32:37.945" v="1775" actId="2711"/>
          <ac:spMkLst>
            <pc:docMk/>
            <pc:sldMk cId="2340084719" sldId="299"/>
            <ac:spMk id="17" creationId="{4F44DF47-AC44-CA40-7A86-ACDBB69375C3}"/>
          </ac:spMkLst>
        </pc:spChg>
        <pc:spChg chg="mod">
          <ac:chgData name="Aggy T" userId="f4dcf4db07e9d225" providerId="LiveId" clId="{CDA1A00C-B03C-40E7-B67E-C862BE29D3B2}" dt="2024-01-09T06:32:37.945" v="1775" actId="2711"/>
          <ac:spMkLst>
            <pc:docMk/>
            <pc:sldMk cId="2340084719" sldId="299"/>
            <ac:spMk id="18" creationId="{169D6076-F992-2F6D-4B3C-D0439CFA622C}"/>
          </ac:spMkLst>
        </pc:spChg>
        <pc:spChg chg="mod">
          <ac:chgData name="Aggy T" userId="f4dcf4db07e9d225" providerId="LiveId" clId="{CDA1A00C-B03C-40E7-B67E-C862BE29D3B2}" dt="2024-01-09T06:32:37.945" v="1775" actId="2711"/>
          <ac:spMkLst>
            <pc:docMk/>
            <pc:sldMk cId="2340084719" sldId="299"/>
            <ac:spMk id="19" creationId="{27C50132-70F0-EB1B-5D61-EBBDE6F23FD6}"/>
          </ac:spMkLst>
        </pc:spChg>
        <pc:spChg chg="mod">
          <ac:chgData name="Aggy T" userId="f4dcf4db07e9d225" providerId="LiveId" clId="{CDA1A00C-B03C-40E7-B67E-C862BE29D3B2}" dt="2024-01-09T03:05:35.511" v="1210" actId="1038"/>
          <ac:spMkLst>
            <pc:docMk/>
            <pc:sldMk cId="2340084719" sldId="299"/>
            <ac:spMk id="22" creationId="{06EE453E-7F2E-9449-3D89-EE47C6ED92BB}"/>
          </ac:spMkLst>
        </pc:spChg>
        <pc:spChg chg="mod">
          <ac:chgData name="Aggy T" userId="f4dcf4db07e9d225" providerId="LiveId" clId="{CDA1A00C-B03C-40E7-B67E-C862BE29D3B2}" dt="2024-01-09T06:33:06.725" v="1778" actId="2711"/>
          <ac:spMkLst>
            <pc:docMk/>
            <pc:sldMk cId="2340084719" sldId="299"/>
            <ac:spMk id="24" creationId="{16115814-ABF7-ECB2-A823-BA76C0DBEB8D}"/>
          </ac:spMkLst>
        </pc:spChg>
        <pc:spChg chg="mod">
          <ac:chgData name="Aggy T" userId="f4dcf4db07e9d225" providerId="LiveId" clId="{CDA1A00C-B03C-40E7-B67E-C862BE29D3B2}" dt="2024-01-09T17:43:19.423" v="4253" actId="1038"/>
          <ac:spMkLst>
            <pc:docMk/>
            <pc:sldMk cId="2340084719" sldId="299"/>
            <ac:spMk id="25" creationId="{34C45832-05D8-76A5-5078-BE2627B6FE22}"/>
          </ac:spMkLst>
        </pc:spChg>
        <pc:spChg chg="mod">
          <ac:chgData name="Aggy T" userId="f4dcf4db07e9d225" providerId="LiveId" clId="{CDA1A00C-B03C-40E7-B67E-C862BE29D3B2}" dt="2024-01-09T06:33:06.725" v="1778" actId="2711"/>
          <ac:spMkLst>
            <pc:docMk/>
            <pc:sldMk cId="2340084719" sldId="299"/>
            <ac:spMk id="26" creationId="{97E9AD7A-B972-51CE-864E-92A5D6FFA60A}"/>
          </ac:spMkLst>
        </pc:spChg>
        <pc:grpChg chg="mod">
          <ac:chgData name="Aggy T" userId="f4dcf4db07e9d225" providerId="LiveId" clId="{CDA1A00C-B03C-40E7-B67E-C862BE29D3B2}" dt="2024-01-09T03:05:35.511" v="1210" actId="1038"/>
          <ac:grpSpMkLst>
            <pc:docMk/>
            <pc:sldMk cId="2340084719" sldId="299"/>
            <ac:grpSpMk id="2" creationId="{CD0869B5-5C6B-217E-FFC8-1BD06F255363}"/>
          </ac:grpSpMkLst>
        </pc:grpChg>
        <pc:grpChg chg="mod">
          <ac:chgData name="Aggy T" userId="f4dcf4db07e9d225" providerId="LiveId" clId="{CDA1A00C-B03C-40E7-B67E-C862BE29D3B2}" dt="2024-01-09T03:05:35.511" v="1210" actId="1038"/>
          <ac:grpSpMkLst>
            <pc:docMk/>
            <pc:sldMk cId="2340084719" sldId="299"/>
            <ac:grpSpMk id="4" creationId="{39AC817B-6549-351E-009B-9BBF0D9DD945}"/>
          </ac:grpSpMkLst>
        </pc:grpChg>
        <pc:picChg chg="mod">
          <ac:chgData name="Aggy T" userId="f4dcf4db07e9d225" providerId="LiveId" clId="{CDA1A00C-B03C-40E7-B67E-C862BE29D3B2}" dt="2024-01-09T03:05:35.511" v="1210" actId="1038"/>
          <ac:picMkLst>
            <pc:docMk/>
            <pc:sldMk cId="2340084719" sldId="299"/>
            <ac:picMk id="11" creationId="{62C1D83A-CCD4-3381-EB86-AA3B85AB5048}"/>
          </ac:picMkLst>
        </pc:picChg>
        <pc:picChg chg="mod">
          <ac:chgData name="Aggy T" userId="f4dcf4db07e9d225" providerId="LiveId" clId="{CDA1A00C-B03C-40E7-B67E-C862BE29D3B2}" dt="2024-01-09T03:05:35.511" v="1210" actId="1038"/>
          <ac:picMkLst>
            <pc:docMk/>
            <pc:sldMk cId="2340084719" sldId="299"/>
            <ac:picMk id="14" creationId="{7B213A89-4943-8132-490B-7BB193D5A387}"/>
          </ac:picMkLst>
        </pc:picChg>
        <pc:picChg chg="mod">
          <ac:chgData name="Aggy T" userId="f4dcf4db07e9d225" providerId="LiveId" clId="{CDA1A00C-B03C-40E7-B67E-C862BE29D3B2}" dt="2024-01-09T17:43:12.322" v="4245" actId="1038"/>
          <ac:picMkLst>
            <pc:docMk/>
            <pc:sldMk cId="2340084719" sldId="299"/>
            <ac:picMk id="16" creationId="{1E17AF15-8B5E-EFDB-A476-55F8730796E8}"/>
          </ac:picMkLst>
        </pc:picChg>
        <pc:picChg chg="mod">
          <ac:chgData name="Aggy T" userId="f4dcf4db07e9d225" providerId="LiveId" clId="{CDA1A00C-B03C-40E7-B67E-C862BE29D3B2}" dt="2024-01-09T03:05:35.511" v="1210" actId="1038"/>
          <ac:picMkLst>
            <pc:docMk/>
            <pc:sldMk cId="2340084719" sldId="299"/>
            <ac:picMk id="16" creationId="{F5820B54-CF75-DDA9-B1D1-4A4B19BAFE70}"/>
          </ac:picMkLst>
        </pc:picChg>
        <pc:picChg chg="add mod">
          <ac:chgData name="Aggy T" userId="f4dcf4db07e9d225" providerId="LiveId" clId="{CDA1A00C-B03C-40E7-B67E-C862BE29D3B2}" dt="2024-01-09T17:43:12.322" v="4245" actId="1038"/>
          <ac:picMkLst>
            <pc:docMk/>
            <pc:sldMk cId="2340084719" sldId="299"/>
            <ac:picMk id="20" creationId="{27A6A5AC-3EE9-445A-BEDD-4AE04DAE16B1}"/>
          </ac:picMkLst>
        </pc:picChg>
        <pc:picChg chg="mod">
          <ac:chgData name="Aggy T" userId="f4dcf4db07e9d225" providerId="LiveId" clId="{CDA1A00C-B03C-40E7-B67E-C862BE29D3B2}" dt="2024-01-09T03:05:35.511" v="1210" actId="1038"/>
          <ac:picMkLst>
            <pc:docMk/>
            <pc:sldMk cId="2340084719" sldId="299"/>
            <ac:picMk id="21" creationId="{ED17FB80-AE47-7DF5-0841-8A1BB0B22353}"/>
          </ac:picMkLst>
        </pc:picChg>
        <pc:picChg chg="mod">
          <ac:chgData name="Aggy T" userId="f4dcf4db07e9d225" providerId="LiveId" clId="{CDA1A00C-B03C-40E7-B67E-C862BE29D3B2}" dt="2024-01-09T03:05:35.511" v="1210" actId="1038"/>
          <ac:picMkLst>
            <pc:docMk/>
            <pc:sldMk cId="2340084719" sldId="299"/>
            <ac:picMk id="3074" creationId="{5261B1E6-E15E-DA0F-DA24-5F126010BD0E}"/>
          </ac:picMkLst>
        </pc:picChg>
        <pc:picChg chg="del mod">
          <ac:chgData name="Aggy T" userId="f4dcf4db07e9d225" providerId="LiveId" clId="{CDA1A00C-B03C-40E7-B67E-C862BE29D3B2}" dt="2024-01-09T08:58:29.232" v="3506" actId="478"/>
          <ac:picMkLst>
            <pc:docMk/>
            <pc:sldMk cId="2340084719" sldId="299"/>
            <ac:picMk id="3076" creationId="{403C3B43-54C7-4BB4-177B-70A0A8203FEC}"/>
          </ac:picMkLst>
        </pc:picChg>
      </pc:sldChg>
      <pc:sldChg chg="addSp modSp mod modAnim">
        <pc:chgData name="Aggy T" userId="f4dcf4db07e9d225" providerId="LiveId" clId="{CDA1A00C-B03C-40E7-B67E-C862BE29D3B2}" dt="2024-01-09T20:07:28.274" v="4619" actId="1037"/>
        <pc:sldMkLst>
          <pc:docMk/>
          <pc:sldMk cId="1421206551" sldId="300"/>
        </pc:sldMkLst>
        <pc:spChg chg="mod">
          <ac:chgData name="Aggy T" userId="f4dcf4db07e9d225" providerId="LiveId" clId="{CDA1A00C-B03C-40E7-B67E-C862BE29D3B2}" dt="2024-01-09T08:49:56.794" v="3485" actId="1036"/>
          <ac:spMkLst>
            <pc:docMk/>
            <pc:sldMk cId="1421206551" sldId="300"/>
            <ac:spMk id="2" creationId="{D7BF92EF-3E41-3F76-05C6-A761FC06B3D5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3" creationId="{0FD4F04A-E447-F466-DD64-D76D4CA8219A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4" creationId="{4D18C4FC-D15B-5BBA-A997-F169B182818B}"/>
          </ac:spMkLst>
        </pc:spChg>
        <pc:spChg chg="mod">
          <ac:chgData name="Aggy T" userId="f4dcf4db07e9d225" providerId="LiveId" clId="{CDA1A00C-B03C-40E7-B67E-C862BE29D3B2}" dt="2024-01-09T08:49:56.794" v="3485" actId="1036"/>
          <ac:spMkLst>
            <pc:docMk/>
            <pc:sldMk cId="1421206551" sldId="300"/>
            <ac:spMk id="5" creationId="{B5467B5D-75C7-CF60-2D4E-E0BBE3A455AA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6" creationId="{C0BE6B6B-0B16-A593-76F8-1EF62EB0C211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7" creationId="{E78A512D-3705-D036-9AB1-350FA1923630}"/>
          </ac:spMkLst>
        </pc:spChg>
        <pc:spChg chg="add mod">
          <ac:chgData name="Aggy T" userId="f4dcf4db07e9d225" providerId="LiveId" clId="{CDA1A00C-B03C-40E7-B67E-C862BE29D3B2}" dt="2024-01-09T15:17:08.424" v="3628" actId="1037"/>
          <ac:spMkLst>
            <pc:docMk/>
            <pc:sldMk cId="1421206551" sldId="300"/>
            <ac:spMk id="8" creationId="{2C6834F9-EA02-FC40-3F23-C5D7F333A60D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9" creationId="{C8CA6E03-0669-ECDC-AE02-D7C667C2E8D6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10" creationId="{D6D329F4-5117-97EF-FE7F-7DF9CAB69F4D}"/>
          </ac:spMkLst>
        </pc:spChg>
        <pc:spChg chg="mod">
          <ac:chgData name="Aggy T" userId="f4dcf4db07e9d225" providerId="LiveId" clId="{CDA1A00C-B03C-40E7-B67E-C862BE29D3B2}" dt="2024-01-09T17:52:42.198" v="4363" actId="14100"/>
          <ac:spMkLst>
            <pc:docMk/>
            <pc:sldMk cId="1421206551" sldId="300"/>
            <ac:spMk id="11" creationId="{8B235521-9224-5D0D-CBB7-BC0F6A0881CC}"/>
          </ac:spMkLst>
        </pc:spChg>
        <pc:spChg chg="mod">
          <ac:chgData name="Aggy T" userId="f4dcf4db07e9d225" providerId="LiveId" clId="{CDA1A00C-B03C-40E7-B67E-C862BE29D3B2}" dt="2024-01-09T20:07:28.274" v="4619" actId="1037"/>
          <ac:spMkLst>
            <pc:docMk/>
            <pc:sldMk cId="1421206551" sldId="300"/>
            <ac:spMk id="12" creationId="{0375F2E1-9F41-10FE-41C1-57E336AB8870}"/>
          </ac:spMkLst>
        </pc:spChg>
        <pc:spChg chg="add mod">
          <ac:chgData name="Aggy T" userId="f4dcf4db07e9d225" providerId="LiveId" clId="{CDA1A00C-B03C-40E7-B67E-C862BE29D3B2}" dt="2024-01-09T15:17:08.424" v="3628" actId="1037"/>
          <ac:spMkLst>
            <pc:docMk/>
            <pc:sldMk cId="1421206551" sldId="300"/>
            <ac:spMk id="13" creationId="{42A9C7EA-101B-3FC6-707C-7B2DF99A1956}"/>
          </ac:spMkLst>
        </pc:spChg>
        <pc:spChg chg="mod">
          <ac:chgData name="Aggy T" userId="f4dcf4db07e9d225" providerId="LiveId" clId="{CDA1A00C-B03C-40E7-B67E-C862BE29D3B2}" dt="2024-01-09T20:07:12.226" v="4611" actId="20577"/>
          <ac:spMkLst>
            <pc:docMk/>
            <pc:sldMk cId="1421206551" sldId="300"/>
            <ac:spMk id="14" creationId="{8B22E93E-4817-70EC-ED8C-9E17AADC960A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15" creationId="{509F143B-E320-C55D-8496-11BABA5EFB50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16" creationId="{C5FB66D8-29D4-E05D-4F98-E4A464A8B285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17" creationId="{D6BF8660-5595-B74B-A0AB-81342AC1BDB7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18" creationId="{C6E91658-99A6-A4C1-698D-D7B6C2FC59F3}"/>
          </ac:spMkLst>
        </pc:spChg>
        <pc:spChg chg="mod">
          <ac:chgData name="Aggy T" userId="f4dcf4db07e9d225" providerId="LiveId" clId="{CDA1A00C-B03C-40E7-B67E-C862BE29D3B2}" dt="2024-01-09T08:49:56.794" v="3485" actId="1036"/>
          <ac:spMkLst>
            <pc:docMk/>
            <pc:sldMk cId="1421206551" sldId="300"/>
            <ac:spMk id="19" creationId="{A840F293-E560-D08E-6FBC-FAD20E766879}"/>
          </ac:spMkLst>
        </pc:spChg>
        <pc:spChg chg="mod">
          <ac:chgData name="Aggy T" userId="f4dcf4db07e9d225" providerId="LiveId" clId="{CDA1A00C-B03C-40E7-B67E-C862BE29D3B2}" dt="2024-01-09T17:52:34.642" v="4361" actId="1037"/>
          <ac:spMkLst>
            <pc:docMk/>
            <pc:sldMk cId="1421206551" sldId="300"/>
            <ac:spMk id="21" creationId="{D99D45AB-380F-8B2F-42C9-EE4BBEEAC07D}"/>
          </ac:spMkLst>
        </pc:spChg>
      </pc:sldChg>
      <pc:sldChg chg="modSp add del mod">
        <pc:chgData name="Aggy T" userId="f4dcf4db07e9d225" providerId="LiveId" clId="{CDA1A00C-B03C-40E7-B67E-C862BE29D3B2}" dt="2024-01-09T05:02:58.679" v="1280" actId="47"/>
        <pc:sldMkLst>
          <pc:docMk/>
          <pc:sldMk cId="1784442330" sldId="301"/>
        </pc:sldMkLst>
        <pc:spChg chg="mod">
          <ac:chgData name="Aggy T" userId="f4dcf4db07e9d225" providerId="LiveId" clId="{CDA1A00C-B03C-40E7-B67E-C862BE29D3B2}" dt="2024-01-09T05:02:38.508" v="1279" actId="255"/>
          <ac:spMkLst>
            <pc:docMk/>
            <pc:sldMk cId="1784442330" sldId="301"/>
            <ac:spMk id="258" creationId="{00000000-0000-0000-0000-000000000000}"/>
          </ac:spMkLst>
        </pc:spChg>
      </pc:sldChg>
      <pc:sldChg chg="modSp add del mod ord">
        <pc:chgData name="Aggy T" userId="f4dcf4db07e9d225" providerId="LiveId" clId="{CDA1A00C-B03C-40E7-B67E-C862BE29D3B2}" dt="2024-01-09T07:08:09.243" v="2084" actId="47"/>
        <pc:sldMkLst>
          <pc:docMk/>
          <pc:sldMk cId="3176297249" sldId="301"/>
        </pc:sldMkLst>
        <pc:spChg chg="mod">
          <ac:chgData name="Aggy T" userId="f4dcf4db07e9d225" providerId="LiveId" clId="{CDA1A00C-B03C-40E7-B67E-C862BE29D3B2}" dt="2024-01-09T06:28:29.487" v="1607" actId="20577"/>
          <ac:spMkLst>
            <pc:docMk/>
            <pc:sldMk cId="3176297249" sldId="301"/>
            <ac:spMk id="291" creationId="{00000000-0000-0000-0000-000000000000}"/>
          </ac:spMkLst>
        </pc:spChg>
      </pc:sldChg>
      <pc:sldChg chg="add del modAnim">
        <pc:chgData name="Aggy T" userId="f4dcf4db07e9d225" providerId="LiveId" clId="{CDA1A00C-B03C-40E7-B67E-C862BE29D3B2}" dt="2024-01-09T05:31:01.807" v="1343" actId="47"/>
        <pc:sldMkLst>
          <pc:docMk/>
          <pc:sldMk cId="4149945382" sldId="301"/>
        </pc:sldMkLst>
      </pc:sldChg>
      <pc:sldChg chg="addSp delSp modSp mod modAnim">
        <pc:chgData name="Aggy T" userId="f4dcf4db07e9d225" providerId="LiveId" clId="{CDA1A00C-B03C-40E7-B67E-C862BE29D3B2}" dt="2024-01-09T15:17:18.682" v="3629"/>
        <pc:sldMkLst>
          <pc:docMk/>
          <pc:sldMk cId="677178357" sldId="302"/>
        </pc:sldMkLst>
        <pc:spChg chg="add del mod">
          <ac:chgData name="Aggy T" userId="f4dcf4db07e9d225" providerId="LiveId" clId="{CDA1A00C-B03C-40E7-B67E-C862BE29D3B2}" dt="2024-01-09T06:49:32.703" v="1850" actId="478"/>
          <ac:spMkLst>
            <pc:docMk/>
            <pc:sldMk cId="677178357" sldId="302"/>
            <ac:spMk id="8" creationId="{510C4880-6490-5A60-8BBD-3DAEFB402A2C}"/>
          </ac:spMkLst>
        </pc:spChg>
        <pc:spChg chg="mod">
          <ac:chgData name="Aggy T" userId="f4dcf4db07e9d225" providerId="LiveId" clId="{CDA1A00C-B03C-40E7-B67E-C862BE29D3B2}" dt="2024-01-09T06:49:49.445" v="1851" actId="1076"/>
          <ac:spMkLst>
            <pc:docMk/>
            <pc:sldMk cId="677178357" sldId="302"/>
            <ac:spMk id="13" creationId="{A7803F28-CE69-33DD-AA71-6DF2C6A99CCD}"/>
          </ac:spMkLst>
        </pc:spChg>
      </pc:sldChg>
      <pc:sldChg chg="addSp delSp modSp add del mod ord">
        <pc:chgData name="Aggy T" userId="f4dcf4db07e9d225" providerId="LiveId" clId="{CDA1A00C-B03C-40E7-B67E-C862BE29D3B2}" dt="2024-01-09T07:02:47.647" v="2059" actId="47"/>
        <pc:sldMkLst>
          <pc:docMk/>
          <pc:sldMk cId="3701757903" sldId="303"/>
        </pc:sldMkLst>
        <pc:spChg chg="mod">
          <ac:chgData name="Aggy T" userId="f4dcf4db07e9d225" providerId="LiveId" clId="{CDA1A00C-B03C-40E7-B67E-C862BE29D3B2}" dt="2024-01-09T06:55:13.419" v="2027" actId="2711"/>
          <ac:spMkLst>
            <pc:docMk/>
            <pc:sldMk cId="3701757903" sldId="303"/>
            <ac:spMk id="298" creationId="{00000000-0000-0000-0000-000000000000}"/>
          </ac:spMkLst>
        </pc:spChg>
        <pc:picChg chg="add mod">
          <ac:chgData name="Aggy T" userId="f4dcf4db07e9d225" providerId="LiveId" clId="{CDA1A00C-B03C-40E7-B67E-C862BE29D3B2}" dt="2024-01-09T06:56:06.820" v="2031" actId="1076"/>
          <ac:picMkLst>
            <pc:docMk/>
            <pc:sldMk cId="3701757903" sldId="303"/>
            <ac:picMk id="4" creationId="{FF305D89-ECE5-98A3-A527-5EC1D9F46061}"/>
          </ac:picMkLst>
        </pc:picChg>
        <pc:picChg chg="add mod">
          <ac:chgData name="Aggy T" userId="f4dcf4db07e9d225" providerId="LiveId" clId="{CDA1A00C-B03C-40E7-B67E-C862BE29D3B2}" dt="2024-01-09T06:57:29.461" v="2033" actId="1076"/>
          <ac:picMkLst>
            <pc:docMk/>
            <pc:sldMk cId="3701757903" sldId="303"/>
            <ac:picMk id="6" creationId="{BACC7CFA-62BA-9A8B-561F-B60718AE2819}"/>
          </ac:picMkLst>
        </pc:picChg>
        <pc:picChg chg="add mod">
          <ac:chgData name="Aggy T" userId="f4dcf4db07e9d225" providerId="LiveId" clId="{CDA1A00C-B03C-40E7-B67E-C862BE29D3B2}" dt="2024-01-09T06:57:35.829" v="2034"/>
          <ac:picMkLst>
            <pc:docMk/>
            <pc:sldMk cId="3701757903" sldId="303"/>
            <ac:picMk id="7" creationId="{617DF9C2-C3C2-0FB7-98DF-167E99D03F19}"/>
          </ac:picMkLst>
        </pc:picChg>
        <pc:picChg chg="add del">
          <ac:chgData name="Aggy T" userId="f4dcf4db07e9d225" providerId="LiveId" clId="{CDA1A00C-B03C-40E7-B67E-C862BE29D3B2}" dt="2024-01-09T06:55:53.041" v="2029" actId="478"/>
          <ac:picMkLst>
            <pc:docMk/>
            <pc:sldMk cId="3701757903" sldId="303"/>
            <ac:picMk id="5122" creationId="{59967DFA-59F3-1DAD-8CE4-DECDC103C9D8}"/>
          </ac:picMkLst>
        </pc:picChg>
      </pc:sldChg>
      <pc:sldChg chg="addSp delSp modSp add mod modTransition modAnim">
        <pc:chgData name="Aggy T" userId="f4dcf4db07e9d225" providerId="LiveId" clId="{CDA1A00C-B03C-40E7-B67E-C862BE29D3B2}" dt="2024-01-09T07:39:35.392" v="2283"/>
        <pc:sldMkLst>
          <pc:docMk/>
          <pc:sldMk cId="1916825840" sldId="304"/>
        </pc:sldMkLst>
        <pc:spChg chg="add del mod">
          <ac:chgData name="Aggy T" userId="f4dcf4db07e9d225" providerId="LiveId" clId="{CDA1A00C-B03C-40E7-B67E-C862BE29D3B2}" dt="2024-01-09T06:54:22.829" v="2018" actId="478"/>
          <ac:spMkLst>
            <pc:docMk/>
            <pc:sldMk cId="1916825840" sldId="304"/>
            <ac:spMk id="3" creationId="{F3FAF8D9-521C-32A0-75C8-0FA0E87E98BD}"/>
          </ac:spMkLst>
        </pc:spChg>
        <pc:spChg chg="add mod">
          <ac:chgData name="Aggy T" userId="f4dcf4db07e9d225" providerId="LiveId" clId="{CDA1A00C-B03C-40E7-B67E-C862BE29D3B2}" dt="2024-01-09T06:54:48.685" v="2026" actId="1076"/>
          <ac:spMkLst>
            <pc:docMk/>
            <pc:sldMk cId="1916825840" sldId="304"/>
            <ac:spMk id="4" creationId="{6B9A59CD-4944-CCBA-7219-D5EECFA1F70F}"/>
          </ac:spMkLst>
        </pc:spChg>
        <pc:spChg chg="del mod">
          <ac:chgData name="Aggy T" userId="f4dcf4db07e9d225" providerId="LiveId" clId="{CDA1A00C-B03C-40E7-B67E-C862BE29D3B2}" dt="2024-01-09T06:54:13.717" v="2014" actId="478"/>
          <ac:spMkLst>
            <pc:docMk/>
            <pc:sldMk cId="1916825840" sldId="304"/>
            <ac:spMk id="291" creationId="{00000000-0000-0000-0000-000000000000}"/>
          </ac:spMkLst>
        </pc:spChg>
      </pc:sldChg>
      <pc:sldChg chg="addSp delSp modSp add del mod delAnim modAnim">
        <pc:chgData name="Aggy T" userId="f4dcf4db07e9d225" providerId="LiveId" clId="{CDA1A00C-B03C-40E7-B67E-C862BE29D3B2}" dt="2024-01-09T07:05:18.251" v="2071" actId="47"/>
        <pc:sldMkLst>
          <pc:docMk/>
          <pc:sldMk cId="2246261759" sldId="305"/>
        </pc:sldMkLst>
        <pc:spChg chg="del mod">
          <ac:chgData name="Aggy T" userId="f4dcf4db07e9d225" providerId="LiveId" clId="{CDA1A00C-B03C-40E7-B67E-C862BE29D3B2}" dt="2024-01-09T07:03:12.170" v="2061" actId="478"/>
          <ac:spMkLst>
            <pc:docMk/>
            <pc:sldMk cId="2246261759" sldId="305"/>
            <ac:spMk id="2" creationId="{CF1619D1-069D-F4DD-2194-572A3505ECD1}"/>
          </ac:spMkLst>
        </pc:spChg>
        <pc:spChg chg="add mod">
          <ac:chgData name="Aggy T" userId="f4dcf4db07e9d225" providerId="LiveId" clId="{CDA1A00C-B03C-40E7-B67E-C862BE29D3B2}" dt="2024-01-09T07:03:24.282" v="2063" actId="255"/>
          <ac:spMkLst>
            <pc:docMk/>
            <pc:sldMk cId="2246261759" sldId="305"/>
            <ac:spMk id="3" creationId="{795EAADA-5586-DA92-821E-15BF3648F3C2}"/>
          </ac:spMkLst>
        </pc:spChg>
        <pc:spChg chg="mod">
          <ac:chgData name="Aggy T" userId="f4dcf4db07e9d225" providerId="LiveId" clId="{CDA1A00C-B03C-40E7-B67E-C862BE29D3B2}" dt="2024-01-09T07:02:00.041" v="2056" actId="1076"/>
          <ac:spMkLst>
            <pc:docMk/>
            <pc:sldMk cId="2246261759" sldId="305"/>
            <ac:spMk id="298" creationId="{00000000-0000-0000-0000-000000000000}"/>
          </ac:spMkLst>
        </pc:spChg>
        <pc:spChg chg="del">
          <ac:chgData name="Aggy T" userId="f4dcf4db07e9d225" providerId="LiveId" clId="{CDA1A00C-B03C-40E7-B67E-C862BE29D3B2}" dt="2024-01-09T06:58:21.620" v="2037" actId="478"/>
          <ac:spMkLst>
            <pc:docMk/>
            <pc:sldMk cId="2246261759" sldId="305"/>
            <ac:spMk id="300" creationId="{00000000-0000-0000-0000-000000000000}"/>
          </ac:spMkLst>
        </pc:spChg>
        <pc:picChg chg="mod">
          <ac:chgData name="Aggy T" userId="f4dcf4db07e9d225" providerId="LiveId" clId="{CDA1A00C-B03C-40E7-B67E-C862BE29D3B2}" dt="2024-01-09T07:02:11.263" v="2058" actId="1076"/>
          <ac:picMkLst>
            <pc:docMk/>
            <pc:sldMk cId="2246261759" sldId="305"/>
            <ac:picMk id="4" creationId="{FF305D89-ECE5-98A3-A527-5EC1D9F46061}"/>
          </ac:picMkLst>
        </pc:picChg>
        <pc:picChg chg="mod">
          <ac:chgData name="Aggy T" userId="f4dcf4db07e9d225" providerId="LiveId" clId="{CDA1A00C-B03C-40E7-B67E-C862BE29D3B2}" dt="2024-01-09T06:58:49.856" v="2047" actId="1076"/>
          <ac:picMkLst>
            <pc:docMk/>
            <pc:sldMk cId="2246261759" sldId="305"/>
            <ac:picMk id="6" creationId="{BACC7CFA-62BA-9A8B-561F-B60718AE2819}"/>
          </ac:picMkLst>
        </pc:picChg>
      </pc:sldChg>
      <pc:sldChg chg="addSp delSp modSp add mod modAnim modNotesTx">
        <pc:chgData name="Aggy T" userId="f4dcf4db07e9d225" providerId="LiveId" clId="{CDA1A00C-B03C-40E7-B67E-C862BE29D3B2}" dt="2024-01-09T17:46:59.161" v="4307" actId="20577"/>
        <pc:sldMkLst>
          <pc:docMk/>
          <pc:sldMk cId="204319732" sldId="306"/>
        </pc:sldMkLst>
        <pc:spChg chg="add mod">
          <ac:chgData name="Aggy T" userId="f4dcf4db07e9d225" providerId="LiveId" clId="{CDA1A00C-B03C-40E7-B67E-C862BE29D3B2}" dt="2024-01-09T08:57:41.018" v="3504" actId="1036"/>
          <ac:spMkLst>
            <pc:docMk/>
            <pc:sldMk cId="204319732" sldId="306"/>
            <ac:spMk id="3" creationId="{C2ED04B0-4280-9FC1-AF61-2D9D4F1EC812}"/>
          </ac:spMkLst>
        </pc:spChg>
        <pc:spChg chg="del mod">
          <ac:chgData name="Aggy T" userId="f4dcf4db07e9d225" providerId="LiveId" clId="{CDA1A00C-B03C-40E7-B67E-C862BE29D3B2}" dt="2024-01-09T08:46:29.918" v="3405" actId="478"/>
          <ac:spMkLst>
            <pc:docMk/>
            <pc:sldMk cId="204319732" sldId="306"/>
            <ac:spMk id="4" creationId="{6B9A59CD-4944-CCBA-7219-D5EECFA1F70F}"/>
          </ac:spMkLst>
        </pc:spChg>
        <pc:spChg chg="add mod">
          <ac:chgData name="Aggy T" userId="f4dcf4db07e9d225" providerId="LiveId" clId="{CDA1A00C-B03C-40E7-B67E-C862BE29D3B2}" dt="2024-01-09T08:46:36.989" v="3434" actId="1038"/>
          <ac:spMkLst>
            <pc:docMk/>
            <pc:sldMk cId="204319732" sldId="306"/>
            <ac:spMk id="6" creationId="{96DBF1C9-382C-0685-496C-A224713797A5}"/>
          </ac:spMkLst>
        </pc:spChg>
        <pc:picChg chg="add mod">
          <ac:chgData name="Aggy T" userId="f4dcf4db07e9d225" providerId="LiveId" clId="{CDA1A00C-B03C-40E7-B67E-C862BE29D3B2}" dt="2024-01-09T07:05:01.354" v="2068"/>
          <ac:picMkLst>
            <pc:docMk/>
            <pc:sldMk cId="204319732" sldId="306"/>
            <ac:picMk id="2" creationId="{A69A7D5C-18E0-C9E7-64A2-B31AF24036D8}"/>
          </ac:picMkLst>
        </pc:picChg>
        <pc:picChg chg="add del mod">
          <ac:chgData name="Aggy T" userId="f4dcf4db07e9d225" providerId="LiveId" clId="{CDA1A00C-B03C-40E7-B67E-C862BE29D3B2}" dt="2024-01-09T16:13:56.635" v="3739" actId="478"/>
          <ac:picMkLst>
            <pc:docMk/>
            <pc:sldMk cId="204319732" sldId="306"/>
            <ac:picMk id="4" creationId="{10ACBD2E-09FF-3C8F-C54D-4DF9D8320C94}"/>
          </ac:picMkLst>
        </pc:picChg>
        <pc:picChg chg="add mod">
          <ac:chgData name="Aggy T" userId="f4dcf4db07e9d225" providerId="LiveId" clId="{CDA1A00C-B03C-40E7-B67E-C862BE29D3B2}" dt="2024-01-09T16:13:31.864" v="3736" actId="14861"/>
          <ac:picMkLst>
            <pc:docMk/>
            <pc:sldMk cId="204319732" sldId="306"/>
            <ac:picMk id="5" creationId="{0554C486-6BE5-F3E0-0FA0-1C5415DAD89B}"/>
          </ac:picMkLst>
        </pc:picChg>
        <pc:picChg chg="add mod">
          <ac:chgData name="Aggy T" userId="f4dcf4db07e9d225" providerId="LiveId" clId="{CDA1A00C-B03C-40E7-B67E-C862BE29D3B2}" dt="2024-01-09T16:17:38.144" v="3756" actId="1076"/>
          <ac:picMkLst>
            <pc:docMk/>
            <pc:sldMk cId="204319732" sldId="306"/>
            <ac:picMk id="7" creationId="{B6C90B8F-B6C9-3BA9-6441-7FB4FA770140}"/>
          </ac:picMkLst>
        </pc:picChg>
      </pc:sldChg>
      <pc:sldChg chg="addSp delSp modSp add del mod modAnim">
        <pc:chgData name="Aggy T" userId="f4dcf4db07e9d225" providerId="LiveId" clId="{CDA1A00C-B03C-40E7-B67E-C862BE29D3B2}" dt="2024-01-09T07:46:25.738" v="2477" actId="47"/>
        <pc:sldMkLst>
          <pc:docMk/>
          <pc:sldMk cId="3228364754" sldId="308"/>
        </pc:sldMkLst>
        <pc:spChg chg="del">
          <ac:chgData name="Aggy T" userId="f4dcf4db07e9d225" providerId="LiveId" clId="{CDA1A00C-B03C-40E7-B67E-C862BE29D3B2}" dt="2024-01-09T07:45:43.484" v="2465" actId="478"/>
          <ac:spMkLst>
            <pc:docMk/>
            <pc:sldMk cId="3228364754" sldId="308"/>
            <ac:spMk id="19" creationId="{FCBD38CA-C49D-B2A2-0734-66A75648E119}"/>
          </ac:spMkLst>
        </pc:spChg>
        <pc:spChg chg="mod">
          <ac:chgData name="Aggy T" userId="f4dcf4db07e9d225" providerId="LiveId" clId="{CDA1A00C-B03C-40E7-B67E-C862BE29D3B2}" dt="2024-01-09T07:45:58.112" v="2471" actId="255"/>
          <ac:spMkLst>
            <pc:docMk/>
            <pc:sldMk cId="3228364754" sldId="308"/>
            <ac:spMk id="22" creationId="{73A0DC41-0597-A22E-1295-DDC7AC200359}"/>
          </ac:spMkLst>
        </pc:spChg>
        <pc:spChg chg="mod">
          <ac:chgData name="Aggy T" userId="f4dcf4db07e9d225" providerId="LiveId" clId="{CDA1A00C-B03C-40E7-B67E-C862BE29D3B2}" dt="2024-01-09T07:45:58.112" v="2471" actId="255"/>
          <ac:spMkLst>
            <pc:docMk/>
            <pc:sldMk cId="3228364754" sldId="308"/>
            <ac:spMk id="23" creationId="{0AE958FC-0D82-ADF7-2564-344BF5D95745}"/>
          </ac:spMkLst>
        </pc:spChg>
        <pc:grpChg chg="add mod">
          <ac:chgData name="Aggy T" userId="f4dcf4db07e9d225" providerId="LiveId" clId="{CDA1A00C-B03C-40E7-B67E-C862BE29D3B2}" dt="2024-01-09T07:46:18.469" v="2475" actId="1076"/>
          <ac:grpSpMkLst>
            <pc:docMk/>
            <pc:sldMk cId="3228364754" sldId="308"/>
            <ac:grpSpMk id="2" creationId="{7ABEE2D2-DAD5-856F-7FEB-046E6DF1CC69}"/>
          </ac:grpSpMkLst>
        </pc:grpChg>
      </pc:sldChg>
      <pc:sldChg chg="addSp delSp modSp add del mod modTransition delAnim modAnim">
        <pc:chgData name="Aggy T" userId="f4dcf4db07e9d225" providerId="LiveId" clId="{CDA1A00C-B03C-40E7-B67E-C862BE29D3B2}" dt="2024-01-09T07:57:35.984" v="2543" actId="47"/>
        <pc:sldMkLst>
          <pc:docMk/>
          <pc:sldMk cId="3382221782" sldId="308"/>
        </pc:sldMkLst>
        <pc:spChg chg="add mod">
          <ac:chgData name="Aggy T" userId="f4dcf4db07e9d225" providerId="LiveId" clId="{CDA1A00C-B03C-40E7-B67E-C862BE29D3B2}" dt="2024-01-09T07:55:47.415" v="2538" actId="208"/>
          <ac:spMkLst>
            <pc:docMk/>
            <pc:sldMk cId="3382221782" sldId="308"/>
            <ac:spMk id="2" creationId="{1A406E36-0167-771A-1E40-1452A0E1EB87}"/>
          </ac:spMkLst>
        </pc:spChg>
        <pc:spChg chg="del">
          <ac:chgData name="Aggy T" userId="f4dcf4db07e9d225" providerId="LiveId" clId="{CDA1A00C-B03C-40E7-B67E-C862BE29D3B2}" dt="2024-01-09T07:47:01.156" v="2491" actId="478"/>
          <ac:spMkLst>
            <pc:docMk/>
            <pc:sldMk cId="3382221782" sldId="308"/>
            <ac:spMk id="19" creationId="{FCBD38CA-C49D-B2A2-0734-66A75648E119}"/>
          </ac:spMkLst>
        </pc:spChg>
        <pc:spChg chg="mod">
          <ac:chgData name="Aggy T" userId="f4dcf4db07e9d225" providerId="LiveId" clId="{CDA1A00C-B03C-40E7-B67E-C862BE29D3B2}" dt="2024-01-09T07:55:56.297" v="2539" actId="207"/>
          <ac:spMkLst>
            <pc:docMk/>
            <pc:sldMk cId="3382221782" sldId="308"/>
            <ac:spMk id="22" creationId="{73A0DC41-0597-A22E-1295-DDC7AC200359}"/>
          </ac:spMkLst>
        </pc:spChg>
        <pc:spChg chg="del">
          <ac:chgData name="Aggy T" userId="f4dcf4db07e9d225" providerId="LiveId" clId="{CDA1A00C-B03C-40E7-B67E-C862BE29D3B2}" dt="2024-01-09T07:56:05.879" v="2540" actId="478"/>
          <ac:spMkLst>
            <pc:docMk/>
            <pc:sldMk cId="3382221782" sldId="308"/>
            <ac:spMk id="23" creationId="{0AE958FC-0D82-ADF7-2564-344BF5D95745}"/>
          </ac:spMkLst>
        </pc:spChg>
        <pc:spChg chg="del">
          <ac:chgData name="Aggy T" userId="f4dcf4db07e9d225" providerId="LiveId" clId="{CDA1A00C-B03C-40E7-B67E-C862BE29D3B2}" dt="2024-01-09T07:54:32.324" v="2527" actId="478"/>
          <ac:spMkLst>
            <pc:docMk/>
            <pc:sldMk cId="3382221782" sldId="308"/>
            <ac:spMk id="24" creationId="{FA424B72-7E8D-CC00-C013-61D07A522FC3}"/>
          </ac:spMkLst>
        </pc:spChg>
      </pc:sldChg>
      <pc:sldChg chg="modSp add mod modAnim">
        <pc:chgData name="Aggy T" userId="f4dcf4db07e9d225" providerId="LiveId" clId="{CDA1A00C-B03C-40E7-B67E-C862BE29D3B2}" dt="2024-01-09T09:10:28.131" v="3536"/>
        <pc:sldMkLst>
          <pc:docMk/>
          <pc:sldMk cId="3882245948" sldId="308"/>
        </pc:sldMkLst>
        <pc:spChg chg="mod">
          <ac:chgData name="Aggy T" userId="f4dcf4db07e9d225" providerId="LiveId" clId="{CDA1A00C-B03C-40E7-B67E-C862BE29D3B2}" dt="2024-01-09T08:16:38.256" v="2913" actId="20577"/>
          <ac:spMkLst>
            <pc:docMk/>
            <pc:sldMk cId="3882245948" sldId="308"/>
            <ac:spMk id="298" creationId="{00000000-0000-0000-0000-000000000000}"/>
          </ac:spMkLst>
        </pc:spChg>
        <pc:spChg chg="mod">
          <ac:chgData name="Aggy T" userId="f4dcf4db07e9d225" providerId="LiveId" clId="{CDA1A00C-B03C-40E7-B67E-C862BE29D3B2}" dt="2024-01-09T08:06:31.456" v="2589" actId="20577"/>
          <ac:spMkLst>
            <pc:docMk/>
            <pc:sldMk cId="3882245948" sldId="308"/>
            <ac:spMk id="300" creationId="{00000000-0000-0000-0000-000000000000}"/>
          </ac:spMkLst>
        </pc:spChg>
      </pc:sldChg>
      <pc:sldChg chg="addSp delSp modSp add mod delAnim modAnim">
        <pc:chgData name="Aggy T" userId="f4dcf4db07e9d225" providerId="LiveId" clId="{CDA1A00C-B03C-40E7-B67E-C862BE29D3B2}" dt="2024-01-09T08:43:01.885" v="3395"/>
        <pc:sldMkLst>
          <pc:docMk/>
          <pc:sldMk cId="894914777" sldId="309"/>
        </pc:sldMkLst>
        <pc:spChg chg="add mod">
          <ac:chgData name="Aggy T" userId="f4dcf4db07e9d225" providerId="LiveId" clId="{CDA1A00C-B03C-40E7-B67E-C862BE29D3B2}" dt="2024-01-09T08:42:42.655" v="3392" actId="1076"/>
          <ac:spMkLst>
            <pc:docMk/>
            <pc:sldMk cId="894914777" sldId="309"/>
            <ac:spMk id="2" creationId="{B0E9AD30-808D-6C5E-EBCF-8DF5D1F98A89}"/>
          </ac:spMkLst>
        </pc:spChg>
        <pc:spChg chg="del">
          <ac:chgData name="Aggy T" userId="f4dcf4db07e9d225" providerId="LiveId" clId="{CDA1A00C-B03C-40E7-B67E-C862BE29D3B2}" dt="2024-01-09T08:42:17.202" v="3386" actId="478"/>
          <ac:spMkLst>
            <pc:docMk/>
            <pc:sldMk cId="894914777" sldId="309"/>
            <ac:spMk id="4" creationId="{6B9A59CD-4944-CCBA-7219-D5EECFA1F70F}"/>
          </ac:spMkLst>
        </pc:spChg>
      </pc:sldChg>
      <pc:sldChg chg="delSp modSp add del mod delAnim">
        <pc:chgData name="Aggy T" userId="f4dcf4db07e9d225" providerId="LiveId" clId="{CDA1A00C-B03C-40E7-B67E-C862BE29D3B2}" dt="2024-01-09T07:46:40.729" v="2487" actId="47"/>
        <pc:sldMkLst>
          <pc:docMk/>
          <pc:sldMk cId="3674745872" sldId="309"/>
        </pc:sldMkLst>
        <pc:spChg chg="del">
          <ac:chgData name="Aggy T" userId="f4dcf4db07e9d225" providerId="LiveId" clId="{CDA1A00C-B03C-40E7-B67E-C862BE29D3B2}" dt="2024-01-09T07:46:30.917" v="2478" actId="478"/>
          <ac:spMkLst>
            <pc:docMk/>
            <pc:sldMk cId="3674745872" sldId="309"/>
            <ac:spMk id="19" creationId="{FCBD38CA-C49D-B2A2-0734-66A75648E119}"/>
          </ac:spMkLst>
        </pc:spChg>
        <pc:spChg chg="del">
          <ac:chgData name="Aggy T" userId="f4dcf4db07e9d225" providerId="LiveId" clId="{CDA1A00C-B03C-40E7-B67E-C862BE29D3B2}" dt="2024-01-09T07:46:30.917" v="2478" actId="478"/>
          <ac:spMkLst>
            <pc:docMk/>
            <pc:sldMk cId="3674745872" sldId="309"/>
            <ac:spMk id="22" creationId="{73A0DC41-0597-A22E-1295-DDC7AC200359}"/>
          </ac:spMkLst>
        </pc:spChg>
        <pc:spChg chg="mod">
          <ac:chgData name="Aggy T" userId="f4dcf4db07e9d225" providerId="LiveId" clId="{CDA1A00C-B03C-40E7-B67E-C862BE29D3B2}" dt="2024-01-09T07:46:34.471" v="2486" actId="20577"/>
          <ac:spMkLst>
            <pc:docMk/>
            <pc:sldMk cId="3674745872" sldId="309"/>
            <ac:spMk id="23" creationId="{0AE958FC-0D82-ADF7-2564-344BF5D95745}"/>
          </ac:spMkLst>
        </pc:spChg>
      </pc:sldChg>
      <pc:sldChg chg="addSp modSp add mod modAnim modNotesTx">
        <pc:chgData name="Aggy T" userId="f4dcf4db07e9d225" providerId="LiveId" clId="{CDA1A00C-B03C-40E7-B67E-C862BE29D3B2}" dt="2024-01-09T17:35:00.214" v="3810" actId="20577"/>
        <pc:sldMkLst>
          <pc:docMk/>
          <pc:sldMk cId="3291896843" sldId="310"/>
        </pc:sldMkLst>
        <pc:spChg chg="add mod">
          <ac:chgData name="Aggy T" userId="f4dcf4db07e9d225" providerId="LiveId" clId="{CDA1A00C-B03C-40E7-B67E-C862BE29D3B2}" dt="2024-01-09T09:08:47.439" v="3518"/>
          <ac:spMkLst>
            <pc:docMk/>
            <pc:sldMk cId="3291896843" sldId="310"/>
            <ac:spMk id="2" creationId="{FADCBF04-72C1-A7D0-32DC-11F1C6E7CD02}"/>
          </ac:spMkLst>
        </pc:spChg>
        <pc:spChg chg="mod">
          <ac:chgData name="Aggy T" userId="f4dcf4db07e9d225" providerId="LiveId" clId="{CDA1A00C-B03C-40E7-B67E-C862BE29D3B2}" dt="2024-01-09T09:08:56.514" v="3532" actId="1076"/>
          <ac:spMkLst>
            <pc:docMk/>
            <pc:sldMk cId="3291896843" sldId="310"/>
            <ac:spMk id="4" creationId="{6B9A59CD-4944-CCBA-7219-D5EECFA1F70F}"/>
          </ac:spMkLst>
        </pc:spChg>
      </pc:sldChg>
    </pc:docChg>
  </pc:docChgLst>
  <pc:docChgLst>
    <pc:chgData name="joe misenar" userId="e48244e06ea7b01d" providerId="LiveId" clId="{122C2E37-165A-43BC-966A-4D0FD71E4575}"/>
    <pc:docChg chg="undo custSel delSld modSld modMainMaster">
      <pc:chgData name="joe misenar" userId="e48244e06ea7b01d" providerId="LiveId" clId="{122C2E37-165A-43BC-966A-4D0FD71E4575}" dt="2024-01-09T04:04:58.739" v="184" actId="14100"/>
      <pc:docMkLst>
        <pc:docMk/>
      </pc:docMkLst>
      <pc:sldChg chg="addSp delSp modSp mod">
        <pc:chgData name="joe misenar" userId="e48244e06ea7b01d" providerId="LiveId" clId="{122C2E37-165A-43BC-966A-4D0FD71E4575}" dt="2024-01-09T03:20:44.736" v="8" actId="478"/>
        <pc:sldMkLst>
          <pc:docMk/>
          <pc:sldMk cId="0" sldId="257"/>
        </pc:sldMkLst>
        <pc:spChg chg="del">
          <ac:chgData name="joe misenar" userId="e48244e06ea7b01d" providerId="LiveId" clId="{122C2E37-165A-43BC-966A-4D0FD71E4575}" dt="2024-01-09T03:20:44.736" v="8" actId="478"/>
          <ac:spMkLst>
            <pc:docMk/>
            <pc:sldMk cId="0" sldId="257"/>
            <ac:spMk id="268" creationId="{00000000-0000-0000-0000-000000000000}"/>
          </ac:spMkLst>
        </pc:spChg>
        <pc:picChg chg="add del mod">
          <ac:chgData name="joe misenar" userId="e48244e06ea7b01d" providerId="LiveId" clId="{122C2E37-165A-43BC-966A-4D0FD71E4575}" dt="2024-01-09T03:19:11.138" v="2"/>
          <ac:picMkLst>
            <pc:docMk/>
            <pc:sldMk cId="0" sldId="257"/>
            <ac:picMk id="2" creationId="{CAA07E00-75A9-B17C-5566-FA9A43FF4478}"/>
          </ac:picMkLst>
        </pc:picChg>
      </pc:sldChg>
      <pc:sldChg chg="delSp modSp mod">
        <pc:chgData name="joe misenar" userId="e48244e06ea7b01d" providerId="LiveId" clId="{122C2E37-165A-43BC-966A-4D0FD71E4575}" dt="2024-01-09T04:03:43.710" v="174" actId="1076"/>
        <pc:sldMkLst>
          <pc:docMk/>
          <pc:sldMk cId="0" sldId="262"/>
        </pc:sldMkLst>
        <pc:spChg chg="mod">
          <ac:chgData name="joe misenar" userId="e48244e06ea7b01d" providerId="LiveId" clId="{122C2E37-165A-43BC-966A-4D0FD71E4575}" dt="2024-01-09T04:03:43.710" v="174" actId="1076"/>
          <ac:spMkLst>
            <pc:docMk/>
            <pc:sldMk cId="0" sldId="262"/>
            <ac:spMk id="306" creationId="{00000000-0000-0000-0000-000000000000}"/>
          </ac:spMkLst>
        </pc:spChg>
        <pc:spChg chg="del">
          <ac:chgData name="joe misenar" userId="e48244e06ea7b01d" providerId="LiveId" clId="{122C2E37-165A-43BC-966A-4D0FD71E4575}" dt="2024-01-09T03:35:47.334" v="14" actId="478"/>
          <ac:spMkLst>
            <pc:docMk/>
            <pc:sldMk cId="0" sldId="262"/>
            <ac:spMk id="308" creationId="{00000000-0000-0000-0000-000000000000}"/>
          </ac:spMkLst>
        </pc:spChg>
      </pc:sldChg>
      <pc:sldChg chg="del">
        <pc:chgData name="joe misenar" userId="e48244e06ea7b01d" providerId="LiveId" clId="{122C2E37-165A-43BC-966A-4D0FD71E4575}" dt="2024-01-09T03:35:43.514" v="13" actId="47"/>
        <pc:sldMkLst>
          <pc:docMk/>
          <pc:sldMk cId="3012149069" sldId="270"/>
        </pc:sldMkLst>
      </pc:sldChg>
      <pc:sldChg chg="modSp mod">
        <pc:chgData name="joe misenar" userId="e48244e06ea7b01d" providerId="LiveId" clId="{122C2E37-165A-43BC-966A-4D0FD71E4575}" dt="2024-01-09T04:04:07.762" v="179" actId="1076"/>
        <pc:sldMkLst>
          <pc:docMk/>
          <pc:sldMk cId="1366256111" sldId="276"/>
        </pc:sldMkLst>
        <pc:spChg chg="mod">
          <ac:chgData name="joe misenar" userId="e48244e06ea7b01d" providerId="LiveId" clId="{122C2E37-165A-43BC-966A-4D0FD71E4575}" dt="2024-01-09T04:04:07.762" v="179" actId="1076"/>
          <ac:spMkLst>
            <pc:docMk/>
            <pc:sldMk cId="1366256111" sldId="276"/>
            <ac:spMk id="4" creationId="{A52B6D28-1756-1657-DDA3-392CE77FEB40}"/>
          </ac:spMkLst>
        </pc:spChg>
        <pc:spChg chg="mod">
          <ac:chgData name="joe misenar" userId="e48244e06ea7b01d" providerId="LiveId" clId="{122C2E37-165A-43BC-966A-4D0FD71E4575}" dt="2024-01-09T04:04:07.762" v="179" actId="1076"/>
          <ac:spMkLst>
            <pc:docMk/>
            <pc:sldMk cId="1366256111" sldId="276"/>
            <ac:spMk id="10" creationId="{B43F0E93-23A9-691A-8B09-C5A3A24529A0}"/>
          </ac:spMkLst>
        </pc:spChg>
        <pc:spChg chg="mod">
          <ac:chgData name="joe misenar" userId="e48244e06ea7b01d" providerId="LiveId" clId="{122C2E37-165A-43BC-966A-4D0FD71E4575}" dt="2024-01-09T04:04:07.762" v="179" actId="1076"/>
          <ac:spMkLst>
            <pc:docMk/>
            <pc:sldMk cId="1366256111" sldId="276"/>
            <ac:spMk id="12" creationId="{C7CFB48A-D99B-8ABC-7C76-E717AC559EBF}"/>
          </ac:spMkLst>
        </pc:spChg>
        <pc:spChg chg="mod">
          <ac:chgData name="joe misenar" userId="e48244e06ea7b01d" providerId="LiveId" clId="{122C2E37-165A-43BC-966A-4D0FD71E4575}" dt="2024-01-09T04:04:07.762" v="179" actId="1076"/>
          <ac:spMkLst>
            <pc:docMk/>
            <pc:sldMk cId="1366256111" sldId="276"/>
            <ac:spMk id="13" creationId="{81E5D6F6-0ABC-9DB9-808D-640BFB667D6B}"/>
          </ac:spMkLst>
        </pc:spChg>
        <pc:picChg chg="mod">
          <ac:chgData name="joe misenar" userId="e48244e06ea7b01d" providerId="LiveId" clId="{122C2E37-165A-43BC-966A-4D0FD71E4575}" dt="2024-01-09T04:03:59.012" v="178" actId="1076"/>
          <ac:picMkLst>
            <pc:docMk/>
            <pc:sldMk cId="1366256111" sldId="276"/>
            <ac:picMk id="11" creationId="{64653F77-11AB-D9AC-ABA1-9AAE81C242D9}"/>
          </ac:picMkLst>
        </pc:picChg>
      </pc:sldChg>
      <pc:sldChg chg="modSp mod">
        <pc:chgData name="joe misenar" userId="e48244e06ea7b01d" providerId="LiveId" clId="{122C2E37-165A-43BC-966A-4D0FD71E4575}" dt="2024-01-09T03:20:32.042" v="7" actId="1076"/>
        <pc:sldMkLst>
          <pc:docMk/>
          <pc:sldMk cId="2404670457" sldId="279"/>
        </pc:sldMkLst>
        <pc:spChg chg="mod">
          <ac:chgData name="joe misenar" userId="e48244e06ea7b01d" providerId="LiveId" clId="{122C2E37-165A-43BC-966A-4D0FD71E4575}" dt="2024-01-09T03:20:32.042" v="7" actId="1076"/>
          <ac:spMkLst>
            <pc:docMk/>
            <pc:sldMk cId="2404670457" sldId="279"/>
            <ac:spMk id="6" creationId="{897EB017-EE54-D466-7DE2-A96E30BA58DE}"/>
          </ac:spMkLst>
        </pc:spChg>
      </pc:sldChg>
      <pc:sldChg chg="modSp mod">
        <pc:chgData name="joe misenar" userId="e48244e06ea7b01d" providerId="LiveId" clId="{122C2E37-165A-43BC-966A-4D0FD71E4575}" dt="2024-01-09T04:04:58.739" v="184" actId="14100"/>
        <pc:sldMkLst>
          <pc:docMk/>
          <pc:sldMk cId="2856299348" sldId="280"/>
        </pc:sldMkLst>
        <pc:spChg chg="mod">
          <ac:chgData name="joe misenar" userId="e48244e06ea7b01d" providerId="LiveId" clId="{122C2E37-165A-43BC-966A-4D0FD71E4575}" dt="2024-01-09T04:04:58.739" v="184" actId="14100"/>
          <ac:spMkLst>
            <pc:docMk/>
            <pc:sldMk cId="2856299348" sldId="280"/>
            <ac:spMk id="9" creationId="{C8CA6E03-0669-ECDC-AE02-D7C667C2E8D6}"/>
          </ac:spMkLst>
        </pc:spChg>
        <pc:spChg chg="mod">
          <ac:chgData name="joe misenar" userId="e48244e06ea7b01d" providerId="LiveId" clId="{122C2E37-165A-43BC-966A-4D0FD71E4575}" dt="2024-01-09T04:04:32.198" v="183" actId="14100"/>
          <ac:spMkLst>
            <pc:docMk/>
            <pc:sldMk cId="2856299348" sldId="280"/>
            <ac:spMk id="16" creationId="{C5FB66D8-29D4-E05D-4F98-E4A464A8B285}"/>
          </ac:spMkLst>
        </pc:spChg>
      </pc:sldChg>
      <pc:sldChg chg="delSp modSp mod delAnim">
        <pc:chgData name="joe misenar" userId="e48244e06ea7b01d" providerId="LiveId" clId="{122C2E37-165A-43BC-966A-4D0FD71E4575}" dt="2024-01-09T03:24:48.050" v="10" actId="478"/>
        <pc:sldMkLst>
          <pc:docMk/>
          <pc:sldMk cId="1015180144" sldId="286"/>
        </pc:sldMkLst>
        <pc:spChg chg="del mod">
          <ac:chgData name="joe misenar" userId="e48244e06ea7b01d" providerId="LiveId" clId="{122C2E37-165A-43BC-966A-4D0FD71E4575}" dt="2024-01-09T03:24:48.050" v="10" actId="478"/>
          <ac:spMkLst>
            <pc:docMk/>
            <pc:sldMk cId="1015180144" sldId="286"/>
            <ac:spMk id="4" creationId="{CD36955F-6B94-145E-884A-07E777DD2814}"/>
          </ac:spMkLst>
        </pc:spChg>
      </pc:sldChg>
      <pc:sldChg chg="modSp mod">
        <pc:chgData name="joe misenar" userId="e48244e06ea7b01d" providerId="LiveId" clId="{122C2E37-165A-43BC-966A-4D0FD71E4575}" dt="2024-01-09T03:25:06.368" v="12" actId="1076"/>
        <pc:sldMkLst>
          <pc:docMk/>
          <pc:sldMk cId="3067773317" sldId="291"/>
        </pc:sldMkLst>
        <pc:spChg chg="mod">
          <ac:chgData name="joe misenar" userId="e48244e06ea7b01d" providerId="LiveId" clId="{122C2E37-165A-43BC-966A-4D0FD71E4575}" dt="2024-01-09T03:25:06.368" v="12" actId="1076"/>
          <ac:spMkLst>
            <pc:docMk/>
            <pc:sldMk cId="3067773317" sldId="291"/>
            <ac:spMk id="2" creationId="{7CAD7627-A5C8-F8F2-FA72-0BD6BB8B63B3}"/>
          </ac:spMkLst>
        </pc:spChg>
      </pc:sldChg>
      <pc:sldChg chg="del">
        <pc:chgData name="joe misenar" userId="e48244e06ea7b01d" providerId="LiveId" clId="{122C2E37-165A-43BC-966A-4D0FD71E4575}" dt="2024-01-09T03:40:29.712" v="18" actId="47"/>
        <pc:sldMkLst>
          <pc:docMk/>
          <pc:sldMk cId="3949255742" sldId="297"/>
        </pc:sldMkLst>
      </pc:sldChg>
      <pc:sldChg chg="addSp delSp modSp mod delAnim modAnim">
        <pc:chgData name="joe misenar" userId="e48244e06ea7b01d" providerId="LiveId" clId="{122C2E37-165A-43BC-966A-4D0FD71E4575}" dt="2024-01-09T03:59:24.635" v="159"/>
        <pc:sldMkLst>
          <pc:docMk/>
          <pc:sldMk cId="3716591050" sldId="298"/>
        </pc:sldMkLst>
        <pc:spChg chg="add mod">
          <ac:chgData name="joe misenar" userId="e48244e06ea7b01d" providerId="LiveId" clId="{122C2E37-165A-43BC-966A-4D0FD71E4575}" dt="2024-01-09T03:48:04.211" v="118" actId="20577"/>
          <ac:spMkLst>
            <pc:docMk/>
            <pc:sldMk cId="3716591050" sldId="298"/>
            <ac:spMk id="7" creationId="{ED284CBE-F29B-A9ED-2D9D-5D7000758CF0}"/>
          </ac:spMkLst>
        </pc:spChg>
        <pc:spChg chg="add mod">
          <ac:chgData name="joe misenar" userId="e48244e06ea7b01d" providerId="LiveId" clId="{122C2E37-165A-43BC-966A-4D0FD71E4575}" dt="2024-01-09T03:44:46.300" v="50" actId="20577"/>
          <ac:spMkLst>
            <pc:docMk/>
            <pc:sldMk cId="3716591050" sldId="298"/>
            <ac:spMk id="9" creationId="{4208049B-9C76-B4D9-AE5F-BA0572B52738}"/>
          </ac:spMkLst>
        </pc:spChg>
        <pc:spChg chg="add mod">
          <ac:chgData name="joe misenar" userId="e48244e06ea7b01d" providerId="LiveId" clId="{122C2E37-165A-43BC-966A-4D0FD71E4575}" dt="2024-01-09T03:44:57.592" v="64" actId="20577"/>
          <ac:spMkLst>
            <pc:docMk/>
            <pc:sldMk cId="3716591050" sldId="298"/>
            <ac:spMk id="10" creationId="{68EEBF87-0172-EC66-17FC-50A510F227C2}"/>
          </ac:spMkLst>
        </pc:spChg>
        <pc:spChg chg="add mod">
          <ac:chgData name="joe misenar" userId="e48244e06ea7b01d" providerId="LiveId" clId="{122C2E37-165A-43BC-966A-4D0FD71E4575}" dt="2024-01-09T03:46:03.993" v="96" actId="20577"/>
          <ac:spMkLst>
            <pc:docMk/>
            <pc:sldMk cId="3716591050" sldId="298"/>
            <ac:spMk id="17" creationId="{C9CCBCDA-15AD-F69D-6B55-BCF06A283571}"/>
          </ac:spMkLst>
        </pc:spChg>
        <pc:picChg chg="add del mod">
          <ac:chgData name="joe misenar" userId="e48244e06ea7b01d" providerId="LiveId" clId="{122C2E37-165A-43BC-966A-4D0FD71E4575}" dt="2024-01-09T03:41:45.968" v="22" actId="478"/>
          <ac:picMkLst>
            <pc:docMk/>
            <pc:sldMk cId="3716591050" sldId="298"/>
            <ac:picMk id="6" creationId="{28E6FB05-E61C-7771-E194-D20787B701FC}"/>
          </ac:picMkLst>
        </pc:picChg>
        <pc:picChg chg="del">
          <ac:chgData name="joe misenar" userId="e48244e06ea7b01d" providerId="LiveId" clId="{122C2E37-165A-43BC-966A-4D0FD71E4575}" dt="2024-01-09T03:57:40.544" v="136" actId="478"/>
          <ac:picMkLst>
            <pc:docMk/>
            <pc:sldMk cId="3716591050" sldId="298"/>
            <ac:picMk id="16" creationId="{F5820B54-CF75-DDA9-B1D1-4A4B19BAFE70}"/>
          </ac:picMkLst>
        </pc:picChg>
        <pc:picChg chg="add mod">
          <ac:chgData name="joe misenar" userId="e48244e06ea7b01d" providerId="LiveId" clId="{122C2E37-165A-43BC-966A-4D0FD71E4575}" dt="2024-01-09T03:58:19.532" v="149" actId="208"/>
          <ac:picMkLst>
            <pc:docMk/>
            <pc:sldMk cId="3716591050" sldId="298"/>
            <ac:picMk id="19" creationId="{E6934B5B-AC23-1CEC-A671-4F798018633D}"/>
          </ac:picMkLst>
        </pc:picChg>
        <pc:picChg chg="mod">
          <ac:chgData name="joe misenar" userId="e48244e06ea7b01d" providerId="LiveId" clId="{122C2E37-165A-43BC-966A-4D0FD71E4575}" dt="2024-01-09T03:57:56.607" v="143" actId="1076"/>
          <ac:picMkLst>
            <pc:docMk/>
            <pc:sldMk cId="3716591050" sldId="298"/>
            <ac:picMk id="3076" creationId="{403C3B43-54C7-4BB4-177B-70A0A8203FEC}"/>
          </ac:picMkLst>
        </pc:picChg>
      </pc:sldChg>
      <pc:sldChg chg="addSp delSp modSp mod modAnim">
        <pc:chgData name="joe misenar" userId="e48244e06ea7b01d" providerId="LiveId" clId="{122C2E37-165A-43BC-966A-4D0FD71E4575}" dt="2024-01-09T04:02:38.624" v="173"/>
        <pc:sldMkLst>
          <pc:docMk/>
          <pc:sldMk cId="2340084719" sldId="299"/>
        </pc:sldMkLst>
        <pc:spChg chg="add mod">
          <ac:chgData name="joe misenar" userId="e48244e06ea7b01d" providerId="LiveId" clId="{122C2E37-165A-43BC-966A-4D0FD71E4575}" dt="2024-01-09T04:00:12.842" v="163" actId="1076"/>
          <ac:spMkLst>
            <pc:docMk/>
            <pc:sldMk cId="2340084719" sldId="299"/>
            <ac:spMk id="10" creationId="{CC2445B4-ACCF-F834-B3EC-73F7F0DA6932}"/>
          </ac:spMkLst>
        </pc:spChg>
        <pc:spChg chg="add mod">
          <ac:chgData name="joe misenar" userId="e48244e06ea7b01d" providerId="LiveId" clId="{122C2E37-165A-43BC-966A-4D0FD71E4575}" dt="2024-01-09T04:00:32.888" v="167" actId="1076"/>
          <ac:spMkLst>
            <pc:docMk/>
            <pc:sldMk cId="2340084719" sldId="299"/>
            <ac:spMk id="17" creationId="{4F44DF47-AC44-CA40-7A86-ACDBB69375C3}"/>
          </ac:spMkLst>
        </pc:spChg>
        <pc:spChg chg="add mod">
          <ac:chgData name="joe misenar" userId="e48244e06ea7b01d" providerId="LiveId" clId="{122C2E37-165A-43BC-966A-4D0FD71E4575}" dt="2024-01-09T04:00:47.776" v="170" actId="1076"/>
          <ac:spMkLst>
            <pc:docMk/>
            <pc:sldMk cId="2340084719" sldId="299"/>
            <ac:spMk id="18" creationId="{169D6076-F992-2F6D-4B3C-D0439CFA622C}"/>
          </ac:spMkLst>
        </pc:spChg>
        <pc:spChg chg="add mod">
          <ac:chgData name="joe misenar" userId="e48244e06ea7b01d" providerId="LiveId" clId="{122C2E37-165A-43BC-966A-4D0FD71E4575}" dt="2024-01-09T04:00:59.527" v="172" actId="1076"/>
          <ac:spMkLst>
            <pc:docMk/>
            <pc:sldMk cId="2340084719" sldId="299"/>
            <ac:spMk id="19" creationId="{27C50132-70F0-EB1B-5D61-EBBDE6F23FD6}"/>
          </ac:spMkLst>
        </pc:spChg>
        <pc:picChg chg="add mod">
          <ac:chgData name="joe misenar" userId="e48244e06ea7b01d" providerId="LiveId" clId="{122C2E37-165A-43BC-966A-4D0FD71E4575}" dt="2024-01-09T03:58:41.671" v="154" actId="1076"/>
          <ac:picMkLst>
            <pc:docMk/>
            <pc:sldMk cId="2340084719" sldId="299"/>
            <ac:picMk id="9" creationId="{1DFBEA83-73AF-9EC5-8AB6-640241F2CB5E}"/>
          </ac:picMkLst>
        </pc:picChg>
        <pc:picChg chg="del">
          <ac:chgData name="joe misenar" userId="e48244e06ea7b01d" providerId="LiveId" clId="{122C2E37-165A-43BC-966A-4D0FD71E4575}" dt="2024-01-09T03:58:29.883" v="150" actId="478"/>
          <ac:picMkLst>
            <pc:docMk/>
            <pc:sldMk cId="2340084719" sldId="299"/>
            <ac:picMk id="16" creationId="{F5820B54-CF75-DDA9-B1D1-4A4B19BAFE70}"/>
          </ac:picMkLst>
        </pc:picChg>
      </pc:sldChg>
      <pc:sldMasterChg chg="delSldLayout modSldLayout">
        <pc:chgData name="joe misenar" userId="e48244e06ea7b01d" providerId="LiveId" clId="{122C2E37-165A-43BC-966A-4D0FD71E4575}" dt="2024-01-09T03:35:43.514" v="13" actId="47"/>
        <pc:sldMasterMkLst>
          <pc:docMk/>
          <pc:sldMasterMk cId="0" sldId="2147483648"/>
        </pc:sldMasterMkLst>
        <pc:sldLayoutChg chg="setBg">
          <pc:chgData name="joe misenar" userId="e48244e06ea7b01d" providerId="LiveId" clId="{122C2E37-165A-43BC-966A-4D0FD71E4575}" dt="2024-01-09T03:20:05.040" v="4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joe misenar" userId="e48244e06ea7b01d" providerId="LiveId" clId="{122C2E37-165A-43BC-966A-4D0FD71E4575}" dt="2024-01-09T03:35:43.514" v="13" actId="47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  <pc:docChgLst>
    <pc:chgData name="Jacob Whitehouse" userId="7d661d7121ed2726" providerId="Windows Live" clId="Web-{BB0C8434-F6A3-4632-8E5B-5552530B8BE8}"/>
    <pc:docChg chg="delSld modSld">
      <pc:chgData name="Jacob Whitehouse" userId="7d661d7121ed2726" providerId="Windows Live" clId="Web-{BB0C8434-F6A3-4632-8E5B-5552530B8BE8}" dt="2024-02-29T22:01:59.596" v="747"/>
      <pc:docMkLst>
        <pc:docMk/>
      </pc:docMkLst>
      <pc:sldChg chg="modSp">
        <pc:chgData name="Jacob Whitehouse" userId="7d661d7121ed2726" providerId="Windows Live" clId="Web-{BB0C8434-F6A3-4632-8E5B-5552530B8BE8}" dt="2024-02-29T21:15:32.670" v="7" actId="20577"/>
        <pc:sldMkLst>
          <pc:docMk/>
          <pc:sldMk cId="0" sldId="256"/>
        </pc:sldMkLst>
        <pc:spChg chg="mod">
          <ac:chgData name="Jacob Whitehouse" userId="7d661d7121ed2726" providerId="Windows Live" clId="Web-{BB0C8434-F6A3-4632-8E5B-5552530B8BE8}" dt="2024-02-29T21:15:32.670" v="7" actId="20577"/>
          <ac:spMkLst>
            <pc:docMk/>
            <pc:sldMk cId="0" sldId="256"/>
            <ac:spMk id="258" creationId="{00000000-0000-0000-0000-000000000000}"/>
          </ac:spMkLst>
        </pc:spChg>
      </pc:sldChg>
      <pc:sldChg chg="addSp">
        <pc:chgData name="Jacob Whitehouse" userId="7d661d7121ed2726" providerId="Windows Live" clId="Web-{BB0C8434-F6A3-4632-8E5B-5552530B8BE8}" dt="2024-02-29T22:01:59.596" v="747"/>
        <pc:sldMkLst>
          <pc:docMk/>
          <pc:sldMk cId="0" sldId="263"/>
        </pc:sldMkLst>
        <pc:picChg chg="add">
          <ac:chgData name="Jacob Whitehouse" userId="7d661d7121ed2726" providerId="Windows Live" clId="Web-{BB0C8434-F6A3-4632-8E5B-5552530B8BE8}" dt="2024-02-29T22:01:59.596" v="747"/>
          <ac:picMkLst>
            <pc:docMk/>
            <pc:sldMk cId="0" sldId="263"/>
            <ac:picMk id="3" creationId="{F3E3C909-A5D0-EAB4-1688-B7F51DF666E1}"/>
          </ac:picMkLst>
        </pc:picChg>
      </pc:sldChg>
      <pc:sldChg chg="modSp">
        <pc:chgData name="Jacob Whitehouse" userId="7d661d7121ed2726" providerId="Windows Live" clId="Web-{BB0C8434-F6A3-4632-8E5B-5552530B8BE8}" dt="2024-02-29T21:59:40.609" v="744" actId="20577"/>
        <pc:sldMkLst>
          <pc:docMk/>
          <pc:sldMk cId="2867583551" sldId="311"/>
        </pc:sldMkLst>
        <pc:spChg chg="mod">
          <ac:chgData name="Jacob Whitehouse" userId="7d661d7121ed2726" providerId="Windows Live" clId="Web-{BB0C8434-F6A3-4632-8E5B-5552530B8BE8}" dt="2024-02-29T21:59:40.609" v="744" actId="20577"/>
          <ac:spMkLst>
            <pc:docMk/>
            <pc:sldMk cId="2867583551" sldId="311"/>
            <ac:spMk id="2" creationId="{BDA319C5-1D6E-3317-E160-A028948A4840}"/>
          </ac:spMkLst>
        </pc:spChg>
      </pc:sldChg>
      <pc:sldChg chg="del">
        <pc:chgData name="Jacob Whitehouse" userId="7d661d7121ed2726" providerId="Windows Live" clId="Web-{BB0C8434-F6A3-4632-8E5B-5552530B8BE8}" dt="2024-02-29T21:25:18.184" v="18"/>
        <pc:sldMkLst>
          <pc:docMk/>
          <pc:sldMk cId="2726510898" sldId="312"/>
        </pc:sldMkLst>
      </pc:sldChg>
      <pc:sldChg chg="del">
        <pc:chgData name="Jacob Whitehouse" userId="7d661d7121ed2726" providerId="Windows Live" clId="Web-{BB0C8434-F6A3-4632-8E5B-5552530B8BE8}" dt="2024-02-29T21:25:18.169" v="15"/>
        <pc:sldMkLst>
          <pc:docMk/>
          <pc:sldMk cId="1934708010" sldId="313"/>
        </pc:sldMkLst>
      </pc:sldChg>
      <pc:sldChg chg="del">
        <pc:chgData name="Jacob Whitehouse" userId="7d661d7121ed2726" providerId="Windows Live" clId="Web-{BB0C8434-F6A3-4632-8E5B-5552530B8BE8}" dt="2024-02-29T21:25:18.169" v="14"/>
        <pc:sldMkLst>
          <pc:docMk/>
          <pc:sldMk cId="1541215299" sldId="314"/>
        </pc:sldMkLst>
      </pc:sldChg>
      <pc:sldChg chg="addSp delSp modSp">
        <pc:chgData name="Jacob Whitehouse" userId="7d661d7121ed2726" providerId="Windows Live" clId="Web-{BB0C8434-F6A3-4632-8E5B-5552530B8BE8}" dt="2024-02-29T22:01:35.064" v="746"/>
        <pc:sldMkLst>
          <pc:docMk/>
          <pc:sldMk cId="2622093637" sldId="315"/>
        </pc:sldMkLst>
        <pc:picChg chg="del">
          <ac:chgData name="Jacob Whitehouse" userId="7d661d7121ed2726" providerId="Windows Live" clId="Web-{BB0C8434-F6A3-4632-8E5B-5552530B8BE8}" dt="2024-02-29T22:01:34.049" v="745"/>
          <ac:picMkLst>
            <pc:docMk/>
            <pc:sldMk cId="2622093637" sldId="315"/>
            <ac:picMk id="5" creationId="{2EABBAEE-54F3-2EEC-809B-7F2312476C00}"/>
          </ac:picMkLst>
        </pc:picChg>
        <pc:picChg chg="add mod">
          <ac:chgData name="Jacob Whitehouse" userId="7d661d7121ed2726" providerId="Windows Live" clId="Web-{BB0C8434-F6A3-4632-8E5B-5552530B8BE8}" dt="2024-02-29T22:01:35.064" v="746"/>
          <ac:picMkLst>
            <pc:docMk/>
            <pc:sldMk cId="2622093637" sldId="315"/>
            <ac:picMk id="6" creationId="{4C8ABE60-6F00-7D56-7EE0-2090B67CC198}"/>
          </ac:picMkLst>
        </pc:picChg>
      </pc:sldChg>
      <pc:sldChg chg="del">
        <pc:chgData name="Jacob Whitehouse" userId="7d661d7121ed2726" providerId="Windows Live" clId="Web-{BB0C8434-F6A3-4632-8E5B-5552530B8BE8}" dt="2024-02-29T21:25:18.169" v="16"/>
        <pc:sldMkLst>
          <pc:docMk/>
          <pc:sldMk cId="2414811004" sldId="317"/>
        </pc:sldMkLst>
      </pc:sldChg>
      <pc:sldChg chg="del">
        <pc:chgData name="Jacob Whitehouse" userId="7d661d7121ed2726" providerId="Windows Live" clId="Web-{BB0C8434-F6A3-4632-8E5B-5552530B8BE8}" dt="2024-02-29T21:25:18.169" v="13"/>
        <pc:sldMkLst>
          <pc:docMk/>
          <pc:sldMk cId="2462889941" sldId="318"/>
        </pc:sldMkLst>
      </pc:sldChg>
      <pc:sldChg chg="del">
        <pc:chgData name="Jacob Whitehouse" userId="7d661d7121ed2726" providerId="Windows Live" clId="Web-{BB0C8434-F6A3-4632-8E5B-5552530B8BE8}" dt="2024-02-29T21:25:18.169" v="10"/>
        <pc:sldMkLst>
          <pc:docMk/>
          <pc:sldMk cId="322668554" sldId="319"/>
        </pc:sldMkLst>
      </pc:sldChg>
      <pc:sldChg chg="del">
        <pc:chgData name="Jacob Whitehouse" userId="7d661d7121ed2726" providerId="Windows Live" clId="Web-{BB0C8434-F6A3-4632-8E5B-5552530B8BE8}" dt="2024-02-29T21:25:18.184" v="17"/>
        <pc:sldMkLst>
          <pc:docMk/>
          <pc:sldMk cId="522241216" sldId="320"/>
        </pc:sldMkLst>
      </pc:sldChg>
      <pc:sldChg chg="del">
        <pc:chgData name="Jacob Whitehouse" userId="7d661d7121ed2726" providerId="Windows Live" clId="Web-{BB0C8434-F6A3-4632-8E5B-5552530B8BE8}" dt="2024-02-29T21:25:18.169" v="12"/>
        <pc:sldMkLst>
          <pc:docMk/>
          <pc:sldMk cId="2846463793" sldId="322"/>
        </pc:sldMkLst>
      </pc:sldChg>
      <pc:sldChg chg="del">
        <pc:chgData name="Jacob Whitehouse" userId="7d661d7121ed2726" providerId="Windows Live" clId="Web-{BB0C8434-F6A3-4632-8E5B-5552530B8BE8}" dt="2024-02-29T21:25:18.169" v="11"/>
        <pc:sldMkLst>
          <pc:docMk/>
          <pc:sldMk cId="3292503711" sldId="323"/>
        </pc:sldMkLst>
      </pc:sldChg>
      <pc:sldChg chg="del">
        <pc:chgData name="Jacob Whitehouse" userId="7d661d7121ed2726" providerId="Windows Live" clId="Web-{BB0C8434-F6A3-4632-8E5B-5552530B8BE8}" dt="2024-02-29T21:25:18.169" v="9"/>
        <pc:sldMkLst>
          <pc:docMk/>
          <pc:sldMk cId="3787468326" sldId="324"/>
        </pc:sldMkLst>
      </pc:sldChg>
      <pc:sldChg chg="del">
        <pc:chgData name="Jacob Whitehouse" userId="7d661d7121ed2726" providerId="Windows Live" clId="Web-{BB0C8434-F6A3-4632-8E5B-5552530B8BE8}" dt="2024-02-29T21:25:18.153" v="8"/>
        <pc:sldMkLst>
          <pc:docMk/>
          <pc:sldMk cId="4251832408" sldId="326"/>
        </pc:sldMkLst>
      </pc:sldChg>
    </pc:docChg>
  </pc:docChgLst>
  <pc:docChgLst>
    <pc:chgData name="Guest User" providerId="Windows Live" clId="Web-{3A48C6C0-4846-4609-84A2-D5FFB4AA3CB8}"/>
    <pc:docChg chg="addSld delSld modSld">
      <pc:chgData name="Guest User" userId="" providerId="Windows Live" clId="Web-{3A48C6C0-4846-4609-84A2-D5FFB4AA3CB8}" dt="2024-01-09T02:47:26.339" v="31"/>
      <pc:docMkLst>
        <pc:docMk/>
      </pc:docMkLst>
      <pc:sldChg chg="delSp modSp del">
        <pc:chgData name="Guest User" userId="" providerId="Windows Live" clId="Web-{3A48C6C0-4846-4609-84A2-D5FFB4AA3CB8}" dt="2024-01-09T02:47:16.948" v="30"/>
        <pc:sldMkLst>
          <pc:docMk/>
          <pc:sldMk cId="0" sldId="258"/>
        </pc:sldMkLst>
        <pc:spChg chg="mod">
          <ac:chgData name="Guest User" userId="" providerId="Windows Live" clId="Web-{3A48C6C0-4846-4609-84A2-D5FFB4AA3CB8}" dt="2024-01-09T01:19:13.948" v="28" actId="20577"/>
          <ac:spMkLst>
            <pc:docMk/>
            <pc:sldMk cId="0" sldId="258"/>
            <ac:spMk id="274" creationId="{00000000-0000-0000-0000-000000000000}"/>
          </ac:spMkLst>
        </pc:spChg>
        <pc:spChg chg="del">
          <ac:chgData name="Guest User" userId="" providerId="Windows Live" clId="Web-{3A48C6C0-4846-4609-84A2-D5FFB4AA3CB8}" dt="2024-01-09T01:18:09.650" v="26"/>
          <ac:spMkLst>
            <pc:docMk/>
            <pc:sldMk cId="0" sldId="258"/>
            <ac:spMk id="276" creationId="{00000000-0000-0000-0000-000000000000}"/>
          </ac:spMkLst>
        </pc:spChg>
      </pc:sldChg>
      <pc:sldChg chg="addSp delSp modSp">
        <pc:chgData name="Guest User" userId="" providerId="Windows Live" clId="Web-{3A48C6C0-4846-4609-84A2-D5FFB4AA3CB8}" dt="2024-01-09T00:52:49.564" v="1"/>
        <pc:sldMkLst>
          <pc:docMk/>
          <pc:sldMk cId="0" sldId="263"/>
        </pc:sldMkLst>
        <pc:picChg chg="add del mod">
          <ac:chgData name="Guest User" userId="" providerId="Windows Live" clId="Web-{3A48C6C0-4846-4609-84A2-D5FFB4AA3CB8}" dt="2024-01-09T00:52:49.564" v="1"/>
          <ac:picMkLst>
            <pc:docMk/>
            <pc:sldMk cId="0" sldId="263"/>
            <ac:picMk id="2" creationId="{81AAD858-7B50-9EE6-409C-D1589CA244BD}"/>
          </ac:picMkLst>
        </pc:picChg>
      </pc:sldChg>
      <pc:sldChg chg="addSp delSp modSp add del replId">
        <pc:chgData name="Guest User" userId="" providerId="Windows Live" clId="Web-{3A48C6C0-4846-4609-84A2-D5FFB4AA3CB8}" dt="2024-01-09T01:14:12.456" v="25"/>
        <pc:sldMkLst>
          <pc:docMk/>
          <pc:sldMk cId="1445839086" sldId="265"/>
        </pc:sldMkLst>
        <pc:spChg chg="add mod">
          <ac:chgData name="Guest User" userId="" providerId="Windows Live" clId="Web-{3A48C6C0-4846-4609-84A2-D5FFB4AA3CB8}" dt="2024-01-09T00:54:16.303" v="22" actId="14100"/>
          <ac:spMkLst>
            <pc:docMk/>
            <pc:sldMk cId="1445839086" sldId="265"/>
            <ac:spMk id="3" creationId="{D916D8A5-155E-0D70-19D5-1CCEC81CF3AC}"/>
          </ac:spMkLst>
        </pc:spChg>
        <pc:spChg chg="del">
          <ac:chgData name="Guest User" userId="" providerId="Windows Live" clId="Web-{3A48C6C0-4846-4609-84A2-D5FFB4AA3CB8}" dt="2024-01-09T00:53:05.268" v="7"/>
          <ac:spMkLst>
            <pc:docMk/>
            <pc:sldMk cId="1445839086" sldId="265"/>
            <ac:spMk id="298" creationId="{5152E484-F23D-707F-5E67-9DD98688074B}"/>
          </ac:spMkLst>
        </pc:spChg>
        <pc:spChg chg="mod">
          <ac:chgData name="Guest User" userId="" providerId="Windows Live" clId="Web-{3A48C6C0-4846-4609-84A2-D5FFB4AA3CB8}" dt="2024-01-09T00:53:02.659" v="6" actId="20577"/>
          <ac:spMkLst>
            <pc:docMk/>
            <pc:sldMk cId="1445839086" sldId="265"/>
            <ac:spMk id="299" creationId="{0B81A187-4858-6937-CA58-9C8A923A9AB2}"/>
          </ac:spMkLst>
        </pc:spChg>
        <pc:spChg chg="del">
          <ac:chgData name="Guest User" userId="" providerId="Windows Live" clId="Web-{3A48C6C0-4846-4609-84A2-D5FFB4AA3CB8}" dt="2024-01-09T00:55:11.757" v="23"/>
          <ac:spMkLst>
            <pc:docMk/>
            <pc:sldMk cId="1445839086" sldId="265"/>
            <ac:spMk id="300" creationId="{1F4797A4-C10F-B5F7-5F41-283FD049932C}"/>
          </ac:spMkLst>
        </pc:spChg>
        <pc:picChg chg="add mod">
          <ac:chgData name="Guest User" userId="" providerId="Windows Live" clId="Web-{3A48C6C0-4846-4609-84A2-D5FFB4AA3CB8}" dt="2024-01-09T00:53:35.364" v="12" actId="1076"/>
          <ac:picMkLst>
            <pc:docMk/>
            <pc:sldMk cId="1445839086" sldId="265"/>
            <ac:picMk id="2" creationId="{5D74CEED-195D-3380-006B-27747CBC172E}"/>
          </ac:picMkLst>
        </pc:picChg>
      </pc:sldChg>
      <pc:sldChg chg="new del">
        <pc:chgData name="Guest User" userId="" providerId="Windows Live" clId="Web-{3A48C6C0-4846-4609-84A2-D5FFB4AA3CB8}" dt="2024-01-09T00:52:53.986" v="3"/>
        <pc:sldMkLst>
          <pc:docMk/>
          <pc:sldMk cId="2960815373" sldId="265"/>
        </pc:sldMkLst>
      </pc:sldChg>
      <pc:sldChg chg="add del replId">
        <pc:chgData name="Guest User" userId="" providerId="Windows Live" clId="Web-{3A48C6C0-4846-4609-84A2-D5FFB4AA3CB8}" dt="2024-01-09T00:53:08.565" v="9"/>
        <pc:sldMkLst>
          <pc:docMk/>
          <pc:sldMk cId="3893889922" sldId="266"/>
        </pc:sldMkLst>
      </pc:sldChg>
      <pc:sldChg chg="add del">
        <pc:chgData name="Guest User" userId="" providerId="Windows Live" clId="Web-{3A48C6C0-4846-4609-84A2-D5FFB4AA3CB8}" dt="2024-01-09T02:01:03.633" v="29"/>
        <pc:sldMkLst>
          <pc:docMk/>
          <pc:sldMk cId="374447595" sldId="274"/>
        </pc:sldMkLst>
      </pc:sldChg>
      <pc:sldChg chg="add">
        <pc:chgData name="Guest User" userId="" providerId="Windows Live" clId="Web-{3A48C6C0-4846-4609-84A2-D5FFB4AA3CB8}" dt="2024-01-09T02:47:26.339" v="31"/>
        <pc:sldMkLst>
          <pc:docMk/>
          <pc:sldMk cId="3949255742" sldId="297"/>
        </pc:sldMkLst>
      </pc:sldChg>
      <pc:sldMasterChg chg="addSldLayout">
        <pc:chgData name="Guest User" userId="" providerId="Windows Live" clId="Web-{3A48C6C0-4846-4609-84A2-D5FFB4AA3CB8}" dt="2024-01-09T01:11:32.828" v="24"/>
        <pc:sldMasterMkLst>
          <pc:docMk/>
          <pc:sldMasterMk cId="0" sldId="2147483648"/>
        </pc:sldMasterMkLst>
        <pc:sldLayoutChg chg="add">
          <pc:chgData name="Guest User" userId="" providerId="Windows Live" clId="Web-{3A48C6C0-4846-4609-84A2-D5FFB4AA3CB8}" dt="2024-01-09T01:11:32.828" v="24"/>
          <pc:sldLayoutMkLst>
            <pc:docMk/>
            <pc:sldMasterMk cId="0" sldId="2147483648"/>
            <pc:sldLayoutMk cId="2909973682" sldId="2147483675"/>
          </pc:sldLayoutMkLst>
        </pc:sldLayoutChg>
      </pc:sldMasterChg>
    </pc:docChg>
  </pc:docChgLst>
  <pc:docChgLst>
    <pc:chgData userId="e48244e06ea7b01d" providerId="LiveId" clId="{1CB55C08-83BD-40AA-920F-2D2828BBA83D}"/>
    <pc:docChg chg="custSel modSld">
      <pc:chgData name="" userId="e48244e06ea7b01d" providerId="LiveId" clId="{1CB55C08-83BD-40AA-920F-2D2828BBA83D}" dt="2024-03-05T01:29:08.890" v="315" actId="20577"/>
      <pc:docMkLst>
        <pc:docMk/>
      </pc:docMkLst>
      <pc:sldChg chg="modNotesTx">
        <pc:chgData name="" userId="e48244e06ea7b01d" providerId="LiveId" clId="{1CB55C08-83BD-40AA-920F-2D2828BBA83D}" dt="2024-03-05T01:29:08.890" v="315" actId="20577"/>
        <pc:sldMkLst>
          <pc:docMk/>
          <pc:sldMk cId="571760416" sldId="264"/>
        </pc:sldMkLst>
      </pc:sldChg>
    </pc:docChg>
  </pc:docChgLst>
  <pc:docChgLst>
    <pc:chgData name="joe misenar" userId="e48244e06ea7b01d" providerId="Windows Live" clId="Web-{03AEDE3D-F352-4A52-A1D7-DE45F7E58A4E}"/>
    <pc:docChg chg="modSld">
      <pc:chgData name="joe misenar" userId="e48244e06ea7b01d" providerId="Windows Live" clId="Web-{03AEDE3D-F352-4A52-A1D7-DE45F7E58A4E}" dt="2024-03-04T17:36:30.174" v="1"/>
      <pc:docMkLst>
        <pc:docMk/>
      </pc:docMkLst>
      <pc:sldChg chg="modSp">
        <pc:chgData name="joe misenar" userId="e48244e06ea7b01d" providerId="Windows Live" clId="Web-{03AEDE3D-F352-4A52-A1D7-DE45F7E58A4E}" dt="2024-03-04T17:36:30.174" v="1"/>
        <pc:sldMkLst>
          <pc:docMk/>
          <pc:sldMk cId="1546829490" sldId="318"/>
        </pc:sldMkLst>
        <pc:spChg chg="mod">
          <ac:chgData name="joe misenar" userId="e48244e06ea7b01d" providerId="Windows Live" clId="Web-{03AEDE3D-F352-4A52-A1D7-DE45F7E58A4E}" dt="2024-03-04T17:36:30.174" v="1"/>
          <ac:spMkLst>
            <pc:docMk/>
            <pc:sldMk cId="1546829490" sldId="318"/>
            <ac:spMk id="22" creationId="{30D4677E-3076-6F9F-070C-1D0F96514E8A}"/>
          </ac:spMkLst>
        </pc:spChg>
      </pc:sldChg>
    </pc:docChg>
  </pc:docChgLst>
  <pc:docChgLst>
    <pc:chgData name="Mamtani, Kunal Lalit" userId="S::kmamtani@purdue.edu::31972dd6-9827-40be-8caf-5523b859c5ed" providerId="AD" clId="Web-{5E9AEB92-AC67-3FB9-FF5A-3B4499A502B3}"/>
    <pc:docChg chg="modSld">
      <pc:chgData name="Mamtani, Kunal Lalit" userId="S::kmamtani@purdue.edu::31972dd6-9827-40be-8caf-5523b859c5ed" providerId="AD" clId="Web-{5E9AEB92-AC67-3FB9-FF5A-3B4499A502B3}" dt="2024-04-21T21:11:44.749" v="556" actId="20577"/>
      <pc:docMkLst>
        <pc:docMk/>
      </pc:docMkLst>
      <pc:sldChg chg="modSp">
        <pc:chgData name="Mamtani, Kunal Lalit" userId="S::kmamtani@purdue.edu::31972dd6-9827-40be-8caf-5523b859c5ed" providerId="AD" clId="Web-{5E9AEB92-AC67-3FB9-FF5A-3B4499A502B3}" dt="2024-04-21T21:11:44.749" v="556" actId="20577"/>
        <pc:sldMkLst>
          <pc:docMk/>
          <pc:sldMk cId="4245379909" sldId="316"/>
        </pc:sldMkLst>
        <pc:spChg chg="mod">
          <ac:chgData name="Mamtani, Kunal Lalit" userId="S::kmamtani@purdue.edu::31972dd6-9827-40be-8caf-5523b859c5ed" providerId="AD" clId="Web-{5E9AEB92-AC67-3FB9-FF5A-3B4499A502B3}" dt="2024-04-21T21:11:44.749" v="556" actId="20577"/>
          <ac:spMkLst>
            <pc:docMk/>
            <pc:sldMk cId="4245379909" sldId="316"/>
            <ac:spMk id="2" creationId="{C86DE4EE-2B6F-5807-4380-C9A3A6C08BFA}"/>
          </ac:spMkLst>
        </pc:spChg>
      </pc:sldChg>
      <pc:sldChg chg="addSp delSp modSp">
        <pc:chgData name="Mamtani, Kunal Lalit" userId="S::kmamtani@purdue.edu::31972dd6-9827-40be-8caf-5523b859c5ed" providerId="AD" clId="Web-{5E9AEB92-AC67-3FB9-FF5A-3B4499A502B3}" dt="2024-04-21T21:07:10.334" v="525" actId="20577"/>
        <pc:sldMkLst>
          <pc:docMk/>
          <pc:sldMk cId="1712607309" sldId="360"/>
        </pc:sldMkLst>
        <pc:spChg chg="add del">
          <ac:chgData name="Mamtani, Kunal Lalit" userId="S::kmamtani@purdue.edu::31972dd6-9827-40be-8caf-5523b859c5ed" providerId="AD" clId="Web-{5E9AEB92-AC67-3FB9-FF5A-3B4499A502B3}" dt="2024-04-21T21:01:36.308" v="283"/>
          <ac:spMkLst>
            <pc:docMk/>
            <pc:sldMk cId="1712607309" sldId="360"/>
            <ac:spMk id="2" creationId="{B1D2A30B-93B6-3DEF-FBEB-CFD0855ABF0E}"/>
          </ac:spMkLst>
        </pc:spChg>
        <pc:spChg chg="add mod">
          <ac:chgData name="Mamtani, Kunal Lalit" userId="S::kmamtani@purdue.edu::31972dd6-9827-40be-8caf-5523b859c5ed" providerId="AD" clId="Web-{5E9AEB92-AC67-3FB9-FF5A-3B4499A502B3}" dt="2024-04-21T21:07:10.334" v="525" actId="20577"/>
          <ac:spMkLst>
            <pc:docMk/>
            <pc:sldMk cId="1712607309" sldId="360"/>
            <ac:spMk id="6" creationId="{3CED1E99-D8DC-9C54-966D-D82C482EA983}"/>
          </ac:spMkLst>
        </pc:spChg>
        <pc:picChg chg="mod">
          <ac:chgData name="Mamtani, Kunal Lalit" userId="S::kmamtani@purdue.edu::31972dd6-9827-40be-8caf-5523b859c5ed" providerId="AD" clId="Web-{5E9AEB92-AC67-3FB9-FF5A-3B4499A502B3}" dt="2024-04-21T20:58:34.457" v="205" actId="1076"/>
          <ac:picMkLst>
            <pc:docMk/>
            <pc:sldMk cId="1712607309" sldId="360"/>
            <ac:picMk id="5" creationId="{A8C2730E-6794-4E22-B357-FC8456730280}"/>
          </ac:picMkLst>
        </pc:picChg>
      </pc:sldChg>
      <pc:sldChg chg="addSp modSp">
        <pc:chgData name="Mamtani, Kunal Lalit" userId="S::kmamtani@purdue.edu::31972dd6-9827-40be-8caf-5523b859c5ed" providerId="AD" clId="Web-{5E9AEB92-AC67-3FB9-FF5A-3B4499A502B3}" dt="2024-04-21T21:11:26.717" v="548" actId="1076"/>
        <pc:sldMkLst>
          <pc:docMk/>
          <pc:sldMk cId="1763825461" sldId="361"/>
        </pc:sldMkLst>
        <pc:spChg chg="mod">
          <ac:chgData name="Mamtani, Kunal Lalit" userId="S::kmamtani@purdue.edu::31972dd6-9827-40be-8caf-5523b859c5ed" providerId="AD" clId="Web-{5E9AEB92-AC67-3FB9-FF5A-3B4499A502B3}" dt="2024-04-21T21:10:56.138" v="542" actId="14100"/>
          <ac:spMkLst>
            <pc:docMk/>
            <pc:sldMk cId="1763825461" sldId="361"/>
            <ac:spMk id="2" creationId="{FD4A2BEC-04E0-A963-CE28-E7EEFFB9FE20}"/>
          </ac:spMkLst>
        </pc:spChg>
        <pc:picChg chg="mod">
          <ac:chgData name="Mamtani, Kunal Lalit" userId="S::kmamtani@purdue.edu::31972dd6-9827-40be-8caf-5523b859c5ed" providerId="AD" clId="Web-{5E9AEB92-AC67-3FB9-FF5A-3B4499A502B3}" dt="2024-04-21T21:11:15.701" v="547" actId="1076"/>
          <ac:picMkLst>
            <pc:docMk/>
            <pc:sldMk cId="1763825461" sldId="361"/>
            <ac:picMk id="5" creationId="{13FFF73A-41E0-45F2-131B-1348091F437C}"/>
          </ac:picMkLst>
        </pc:picChg>
        <pc:picChg chg="add mod">
          <ac:chgData name="Mamtani, Kunal Lalit" userId="S::kmamtani@purdue.edu::31972dd6-9827-40be-8caf-5523b859c5ed" providerId="AD" clId="Web-{5E9AEB92-AC67-3FB9-FF5A-3B4499A502B3}" dt="2024-04-21T21:11:26.717" v="548" actId="1076"/>
          <ac:picMkLst>
            <pc:docMk/>
            <pc:sldMk cId="1763825461" sldId="361"/>
            <ac:picMk id="6" creationId="{7EB7C963-613B-AE74-8D97-8DB6108CB05D}"/>
          </ac:picMkLst>
        </pc:picChg>
      </pc:sldChg>
    </pc:docChg>
  </pc:docChgLst>
  <pc:docChgLst>
    <pc:chgData name="Jacob Whitehouse" userId="7d661d7121ed2726" providerId="LiveId" clId="{29971FFB-6A78-415D-A874-393B668F636D}"/>
    <pc:docChg chg="undo custSel addSld delSld modSld sldOrd">
      <pc:chgData name="Jacob Whitehouse" userId="7d661d7121ed2726" providerId="LiveId" clId="{29971FFB-6A78-415D-A874-393B668F636D}" dt="2024-01-09T20:30:35.954" v="3938" actId="20577"/>
      <pc:docMkLst>
        <pc:docMk/>
      </pc:docMkLst>
      <pc:sldChg chg="modSp del mod modNotesTx">
        <pc:chgData name="Jacob Whitehouse" userId="7d661d7121ed2726" providerId="LiveId" clId="{29971FFB-6A78-415D-A874-393B668F636D}" dt="2024-01-09T02:20:26.733" v="1060" actId="2696"/>
        <pc:sldMkLst>
          <pc:docMk/>
          <pc:sldMk cId="0" sldId="260"/>
        </pc:sldMkLst>
        <pc:spChg chg="mod">
          <ac:chgData name="Jacob Whitehouse" userId="7d661d7121ed2726" providerId="LiveId" clId="{29971FFB-6A78-415D-A874-393B668F636D}" dt="2024-01-09T02:17:42.907" v="999" actId="20577"/>
          <ac:spMkLst>
            <pc:docMk/>
            <pc:sldMk cId="0" sldId="260"/>
            <ac:spMk id="290" creationId="{00000000-0000-0000-0000-000000000000}"/>
          </ac:spMkLst>
        </pc:spChg>
        <pc:spChg chg="mod">
          <ac:chgData name="Jacob Whitehouse" userId="7d661d7121ed2726" providerId="LiveId" clId="{29971FFB-6A78-415D-A874-393B668F636D}" dt="2024-01-09T02:13:52.973" v="885" actId="20577"/>
          <ac:spMkLst>
            <pc:docMk/>
            <pc:sldMk cId="0" sldId="260"/>
            <ac:spMk id="292" creationId="{00000000-0000-0000-0000-000000000000}"/>
          </ac:spMkLst>
        </pc:spChg>
      </pc:sldChg>
      <pc:sldChg chg="addSp delSp modSp mod modAnim modNotesTx">
        <pc:chgData name="Jacob Whitehouse" userId="7d661d7121ed2726" providerId="LiveId" clId="{29971FFB-6A78-415D-A874-393B668F636D}" dt="2024-01-09T08:26:43.424" v="3576"/>
        <pc:sldMkLst>
          <pc:docMk/>
          <pc:sldMk cId="0" sldId="261"/>
        </pc:sldMkLst>
        <pc:spChg chg="add del mod">
          <ac:chgData name="Jacob Whitehouse" userId="7d661d7121ed2726" providerId="LiveId" clId="{29971FFB-6A78-415D-A874-393B668F636D}" dt="2024-01-09T08:18:44.037" v="3511"/>
          <ac:spMkLst>
            <pc:docMk/>
            <pc:sldMk cId="0" sldId="261"/>
            <ac:spMk id="2" creationId="{AC1FF04F-C15D-133A-90BC-DF88D777D5F4}"/>
          </ac:spMkLst>
        </pc:spChg>
        <pc:spChg chg="add mod ord">
          <ac:chgData name="Jacob Whitehouse" userId="7d661d7121ed2726" providerId="LiveId" clId="{29971FFB-6A78-415D-A874-393B668F636D}" dt="2024-01-09T08:24:33.291" v="3565" actId="171"/>
          <ac:spMkLst>
            <pc:docMk/>
            <pc:sldMk cId="0" sldId="261"/>
            <ac:spMk id="3" creationId="{C53691AD-39C4-EEC0-3C2C-C1D5326EB437}"/>
          </ac:spMkLst>
        </pc:spChg>
        <pc:spChg chg="mod">
          <ac:chgData name="Jacob Whitehouse" userId="7d661d7121ed2726" providerId="LiveId" clId="{29971FFB-6A78-415D-A874-393B668F636D}" dt="2024-01-09T03:31:33.097" v="1643" actId="1076"/>
          <ac:spMkLst>
            <pc:docMk/>
            <pc:sldMk cId="0" sldId="261"/>
            <ac:spMk id="299" creationId="{00000000-0000-0000-0000-000000000000}"/>
          </ac:spMkLst>
        </pc:spChg>
        <pc:picChg chg="add del mod">
          <ac:chgData name="Jacob Whitehouse" userId="7d661d7121ed2726" providerId="LiveId" clId="{29971FFB-6A78-415D-A874-393B668F636D}" dt="2024-01-09T06:41:42.473" v="2622" actId="21"/>
          <ac:picMkLst>
            <pc:docMk/>
            <pc:sldMk cId="0" sldId="261"/>
            <ac:picMk id="2050" creationId="{87A9F4BD-BB60-0C29-D316-BB00C79AC395}"/>
          </ac:picMkLst>
        </pc:picChg>
      </pc:sldChg>
      <pc:sldChg chg="del">
        <pc:chgData name="Jacob Whitehouse" userId="7d661d7121ed2726" providerId="LiveId" clId="{29971FFB-6A78-415D-A874-393B668F636D}" dt="2024-01-09T06:07:34.632" v="2467" actId="2696"/>
        <pc:sldMkLst>
          <pc:docMk/>
          <pc:sldMk cId="0" sldId="262"/>
        </pc:sldMkLst>
      </pc:sldChg>
      <pc:sldChg chg="modSp mod modNotesTx">
        <pc:chgData name="Jacob Whitehouse" userId="7d661d7121ed2726" providerId="LiveId" clId="{29971FFB-6A78-415D-A874-393B668F636D}" dt="2024-01-09T02:26:12.755" v="1153" actId="255"/>
        <pc:sldMkLst>
          <pc:docMk/>
          <pc:sldMk cId="3012149069" sldId="270"/>
        </pc:sldMkLst>
        <pc:spChg chg="mod">
          <ac:chgData name="Jacob Whitehouse" userId="7d661d7121ed2726" providerId="LiveId" clId="{29971FFB-6A78-415D-A874-393B668F636D}" dt="2024-01-09T02:26:12.755" v="1153" actId="255"/>
          <ac:spMkLst>
            <pc:docMk/>
            <pc:sldMk cId="3012149069" sldId="270"/>
            <ac:spMk id="3" creationId="{69A3601E-A474-33F1-7EAF-FE257DF6A230}"/>
          </ac:spMkLst>
        </pc:spChg>
      </pc:sldChg>
      <pc:sldChg chg="addSp delSp modSp mod modTransition delAnim modAnim modNotesTx">
        <pc:chgData name="Jacob Whitehouse" userId="7d661d7121ed2726" providerId="LiveId" clId="{29971FFB-6A78-415D-A874-393B668F636D}" dt="2024-01-09T08:18:12.623" v="3509" actId="1076"/>
        <pc:sldMkLst>
          <pc:docMk/>
          <pc:sldMk cId="604577743" sldId="272"/>
        </pc:sldMkLst>
        <pc:spChg chg="add del mod">
          <ac:chgData name="Jacob Whitehouse" userId="7d661d7121ed2726" providerId="LiveId" clId="{29971FFB-6A78-415D-A874-393B668F636D}" dt="2024-01-09T01:19:14.252" v="2" actId="478"/>
          <ac:spMkLst>
            <pc:docMk/>
            <pc:sldMk cId="604577743" sldId="272"/>
            <ac:spMk id="2" creationId="{5CBC5386-CC2D-4FBC-124E-198B74B55DE0}"/>
          </ac:spMkLst>
        </pc:spChg>
        <pc:spChg chg="add mod">
          <ac:chgData name="Jacob Whitehouse" userId="7d661d7121ed2726" providerId="LiveId" clId="{29971FFB-6A78-415D-A874-393B668F636D}" dt="2024-01-09T01:30:08.534" v="162" actId="14100"/>
          <ac:spMkLst>
            <pc:docMk/>
            <pc:sldMk cId="604577743" sldId="272"/>
            <ac:spMk id="3" creationId="{CA7FC5CB-56F8-DD78-502A-F838BA0F03F2}"/>
          </ac:spMkLst>
        </pc:spChg>
        <pc:spChg chg="add mod">
          <ac:chgData name="Jacob Whitehouse" userId="7d661d7121ed2726" providerId="LiveId" clId="{29971FFB-6A78-415D-A874-393B668F636D}" dt="2024-01-09T01:30:11.646" v="163" actId="14100"/>
          <ac:spMkLst>
            <pc:docMk/>
            <pc:sldMk cId="604577743" sldId="272"/>
            <ac:spMk id="4" creationId="{A52B6D28-1756-1657-DDA3-392CE77FEB40}"/>
          </ac:spMkLst>
        </pc:spChg>
        <pc:spChg chg="add mod">
          <ac:chgData name="Jacob Whitehouse" userId="7d661d7121ed2726" providerId="LiveId" clId="{29971FFB-6A78-415D-A874-393B668F636D}" dt="2024-01-09T08:18:12.623" v="3509" actId="1076"/>
          <ac:spMkLst>
            <pc:docMk/>
            <pc:sldMk cId="604577743" sldId="272"/>
            <ac:spMk id="6" creationId="{CD0E9A1D-A984-7D3C-E56A-6EF9B2041AC7}"/>
          </ac:spMkLst>
        </pc:spChg>
        <pc:spChg chg="add mod">
          <ac:chgData name="Jacob Whitehouse" userId="7d661d7121ed2726" providerId="LiveId" clId="{29971FFB-6A78-415D-A874-393B668F636D}" dt="2024-01-09T06:56:52.041" v="3234" actId="20577"/>
          <ac:spMkLst>
            <pc:docMk/>
            <pc:sldMk cId="604577743" sldId="272"/>
            <ac:spMk id="8" creationId="{FFFAB468-28EC-415C-CB61-F703E930AD99}"/>
          </ac:spMkLst>
        </pc:spChg>
        <pc:spChg chg="del">
          <ac:chgData name="Jacob Whitehouse" userId="7d661d7121ed2726" providerId="LiveId" clId="{29971FFB-6A78-415D-A874-393B668F636D}" dt="2024-01-09T01:19:16.388" v="3" actId="478"/>
          <ac:spMkLst>
            <pc:docMk/>
            <pc:sldMk cId="604577743" sldId="272"/>
            <ac:spMk id="15" creationId="{39E62551-A8D4-BBA2-5EE6-0830BF427880}"/>
          </ac:spMkLst>
        </pc:spChg>
        <pc:picChg chg="mod">
          <ac:chgData name="Jacob Whitehouse" userId="7d661d7121ed2726" providerId="LiveId" clId="{29971FFB-6A78-415D-A874-393B668F636D}" dt="2024-01-09T08:18:08.447" v="3508" actId="1076"/>
          <ac:picMkLst>
            <pc:docMk/>
            <pc:sldMk cId="604577743" sldId="272"/>
            <ac:picMk id="7" creationId="{DB65E98D-B824-8674-2D5F-D66A7291747C}"/>
          </ac:picMkLst>
        </pc:picChg>
        <pc:cxnChg chg="del">
          <ac:chgData name="Jacob Whitehouse" userId="7d661d7121ed2726" providerId="LiveId" clId="{29971FFB-6A78-415D-A874-393B668F636D}" dt="2024-01-09T01:19:17.936" v="4" actId="478"/>
          <ac:cxnSpMkLst>
            <pc:docMk/>
            <pc:sldMk cId="604577743" sldId="272"/>
            <ac:cxnSpMk id="16" creationId="{EC934837-7857-B03F-E694-7193A8462766}"/>
          </ac:cxnSpMkLst>
        </pc:cxnChg>
      </pc:sldChg>
      <pc:sldChg chg="delSp modSp add del mod modTransition delAnim">
        <pc:chgData name="Jacob Whitehouse" userId="7d661d7121ed2726" providerId="LiveId" clId="{29971FFB-6A78-415D-A874-393B668F636D}" dt="2024-01-09T01:35:25.656" v="172" actId="2696"/>
        <pc:sldMkLst>
          <pc:docMk/>
          <pc:sldMk cId="53362109" sldId="276"/>
        </pc:sldMkLst>
        <pc:spChg chg="del">
          <ac:chgData name="Jacob Whitehouse" userId="7d661d7121ed2726" providerId="LiveId" clId="{29971FFB-6A78-415D-A874-393B668F636D}" dt="2024-01-09T01:33:58.466" v="165" actId="478"/>
          <ac:spMkLst>
            <pc:docMk/>
            <pc:sldMk cId="53362109" sldId="276"/>
            <ac:spMk id="3" creationId="{CA7FC5CB-56F8-DD78-502A-F838BA0F03F2}"/>
          </ac:spMkLst>
        </pc:spChg>
        <pc:spChg chg="mod">
          <ac:chgData name="Jacob Whitehouse" userId="7d661d7121ed2726" providerId="LiveId" clId="{29971FFB-6A78-415D-A874-393B668F636D}" dt="2024-01-09T01:34:50.141" v="170" actId="1076"/>
          <ac:spMkLst>
            <pc:docMk/>
            <pc:sldMk cId="53362109" sldId="276"/>
            <ac:spMk id="4" creationId="{A52B6D28-1756-1657-DDA3-392CE77FEB40}"/>
          </ac:spMkLst>
        </pc:spChg>
      </pc:sldChg>
      <pc:sldChg chg="addSp delSp modSp add mod modTransition delAnim modAnim modNotesTx">
        <pc:chgData name="Jacob Whitehouse" userId="7d661d7121ed2726" providerId="LiveId" clId="{29971FFB-6A78-415D-A874-393B668F636D}" dt="2024-01-09T20:30:35.954" v="3938" actId="20577"/>
        <pc:sldMkLst>
          <pc:docMk/>
          <pc:sldMk cId="1366256111" sldId="276"/>
        </pc:sldMkLst>
        <pc:spChg chg="add mod">
          <ac:chgData name="Jacob Whitehouse" userId="7d661d7121ed2726" providerId="LiveId" clId="{29971FFB-6A78-415D-A874-393B668F636D}" dt="2024-01-09T01:55:44.148" v="464" actId="207"/>
          <ac:spMkLst>
            <pc:docMk/>
            <pc:sldMk cId="1366256111" sldId="276"/>
            <ac:spMk id="2" creationId="{D7BF92EF-3E41-3F76-05C6-A761FC06B3D5}"/>
          </ac:spMkLst>
        </pc:spChg>
        <pc:spChg chg="del">
          <ac:chgData name="Jacob Whitehouse" userId="7d661d7121ed2726" providerId="LiveId" clId="{29971FFB-6A78-415D-A874-393B668F636D}" dt="2024-01-09T01:35:34.717" v="174" actId="478"/>
          <ac:spMkLst>
            <pc:docMk/>
            <pc:sldMk cId="1366256111" sldId="276"/>
            <ac:spMk id="3" creationId="{CA7FC5CB-56F8-DD78-502A-F838BA0F03F2}"/>
          </ac:spMkLst>
        </pc:spChg>
        <pc:spChg chg="mod">
          <ac:chgData name="Jacob Whitehouse" userId="7d661d7121ed2726" providerId="LiveId" clId="{29971FFB-6A78-415D-A874-393B668F636D}" dt="2024-01-09T01:36:15.699" v="179" actId="1076"/>
          <ac:spMkLst>
            <pc:docMk/>
            <pc:sldMk cId="1366256111" sldId="276"/>
            <ac:spMk id="4" creationId="{A52B6D28-1756-1657-DDA3-392CE77FEB40}"/>
          </ac:spMkLst>
        </pc:spChg>
        <pc:spChg chg="add mod">
          <ac:chgData name="Jacob Whitehouse" userId="7d661d7121ed2726" providerId="LiveId" clId="{29971FFB-6A78-415D-A874-393B668F636D}" dt="2024-01-09T07:15:50.122" v="3321" actId="20577"/>
          <ac:spMkLst>
            <pc:docMk/>
            <pc:sldMk cId="1366256111" sldId="276"/>
            <ac:spMk id="5" creationId="{B5467B5D-75C7-CF60-2D4E-E0BBE3A455AA}"/>
          </ac:spMkLst>
        </pc:spChg>
        <pc:spChg chg="del">
          <ac:chgData name="Jacob Whitehouse" userId="7d661d7121ed2726" providerId="LiveId" clId="{29971FFB-6A78-415D-A874-393B668F636D}" dt="2024-01-09T01:37:19.231" v="183" actId="478"/>
          <ac:spMkLst>
            <pc:docMk/>
            <pc:sldMk cId="1366256111" sldId="276"/>
            <ac:spMk id="6" creationId="{CD0E9A1D-A984-7D3C-E56A-6EF9B2041AC7}"/>
          </ac:spMkLst>
        </pc:spChg>
        <pc:spChg chg="del">
          <ac:chgData name="Jacob Whitehouse" userId="7d661d7121ed2726" providerId="LiveId" clId="{29971FFB-6A78-415D-A874-393B668F636D}" dt="2024-01-09T01:37:22.502" v="184" actId="478"/>
          <ac:spMkLst>
            <pc:docMk/>
            <pc:sldMk cId="1366256111" sldId="276"/>
            <ac:spMk id="8" creationId="{FFFAB468-28EC-415C-CB61-F703E930AD99}"/>
          </ac:spMkLst>
        </pc:spChg>
        <pc:spChg chg="add del mod">
          <ac:chgData name="Jacob Whitehouse" userId="7d661d7121ed2726" providerId="LiveId" clId="{29971FFB-6A78-415D-A874-393B668F636D}" dt="2024-01-09T01:48:02.877" v="376" actId="478"/>
          <ac:spMkLst>
            <pc:docMk/>
            <pc:sldMk cId="1366256111" sldId="276"/>
            <ac:spMk id="9" creationId="{FFDD1B48-746B-91EC-BD4A-E22A5ECD09B4}"/>
          </ac:spMkLst>
        </pc:spChg>
        <pc:spChg chg="add mod">
          <ac:chgData name="Jacob Whitehouse" userId="7d661d7121ed2726" providerId="LiveId" clId="{29971FFB-6A78-415D-A874-393B668F636D}" dt="2024-01-09T01:41:14.168" v="341" actId="1076"/>
          <ac:spMkLst>
            <pc:docMk/>
            <pc:sldMk cId="1366256111" sldId="276"/>
            <ac:spMk id="10" creationId="{B43F0E93-23A9-691A-8B09-C5A3A24529A0}"/>
          </ac:spMkLst>
        </pc:spChg>
        <pc:spChg chg="add mod ord">
          <ac:chgData name="Jacob Whitehouse" userId="7d661d7121ed2726" providerId="LiveId" clId="{29971FFB-6A78-415D-A874-393B668F636D}" dt="2024-01-09T01:48:37.076" v="385" actId="1076"/>
          <ac:spMkLst>
            <pc:docMk/>
            <pc:sldMk cId="1366256111" sldId="276"/>
            <ac:spMk id="12" creationId="{C7CFB48A-D99B-8ABC-7C76-E717AC559EBF}"/>
          </ac:spMkLst>
        </pc:spChg>
        <pc:spChg chg="add mod ord">
          <ac:chgData name="Jacob Whitehouse" userId="7d661d7121ed2726" providerId="LiveId" clId="{29971FFB-6A78-415D-A874-393B668F636D}" dt="2024-01-09T01:49:30.100" v="396" actId="208"/>
          <ac:spMkLst>
            <pc:docMk/>
            <pc:sldMk cId="1366256111" sldId="276"/>
            <ac:spMk id="13" creationId="{81E5D6F6-0ABC-9DB9-808D-640BFB667D6B}"/>
          </ac:spMkLst>
        </pc:spChg>
        <pc:picChg chg="del">
          <ac:chgData name="Jacob Whitehouse" userId="7d661d7121ed2726" providerId="LiveId" clId="{29971FFB-6A78-415D-A874-393B668F636D}" dt="2024-01-09T01:39:02.373" v="186" actId="478"/>
          <ac:picMkLst>
            <pc:docMk/>
            <pc:sldMk cId="1366256111" sldId="276"/>
            <ac:picMk id="7" creationId="{DB65E98D-B824-8674-2D5F-D66A7291747C}"/>
          </ac:picMkLst>
        </pc:picChg>
        <pc:picChg chg="add mod">
          <ac:chgData name="Jacob Whitehouse" userId="7d661d7121ed2726" providerId="LiveId" clId="{29971FFB-6A78-415D-A874-393B668F636D}" dt="2024-01-09T01:46:42.888" v="374" actId="171"/>
          <ac:picMkLst>
            <pc:docMk/>
            <pc:sldMk cId="1366256111" sldId="276"/>
            <ac:picMk id="11" creationId="{64653F77-11AB-D9AC-ABA1-9AAE81C242D9}"/>
          </ac:picMkLst>
        </pc:picChg>
      </pc:sldChg>
      <pc:sldChg chg="addSp delSp modSp add mod modTransition addAnim delAnim modAnim modNotesTx">
        <pc:chgData name="Jacob Whitehouse" userId="7d661d7121ed2726" providerId="LiveId" clId="{29971FFB-6A78-415D-A874-393B668F636D}" dt="2024-01-09T08:03:14.521" v="3490"/>
        <pc:sldMkLst>
          <pc:docMk/>
          <pc:sldMk cId="2856299348" sldId="280"/>
        </pc:sldMkLst>
        <pc:spChg chg="mod">
          <ac:chgData name="Jacob Whitehouse" userId="7d661d7121ed2726" providerId="LiveId" clId="{29971FFB-6A78-415D-A874-393B668F636D}" dt="2024-01-09T02:00:24.116" v="673" actId="1036"/>
          <ac:spMkLst>
            <pc:docMk/>
            <pc:sldMk cId="2856299348" sldId="280"/>
            <ac:spMk id="2" creationId="{D7BF92EF-3E41-3F76-05C6-A761FC06B3D5}"/>
          </ac:spMkLst>
        </pc:spChg>
        <pc:spChg chg="del">
          <ac:chgData name="Jacob Whitehouse" userId="7d661d7121ed2726" providerId="LiveId" clId="{29971FFB-6A78-415D-A874-393B668F636D}" dt="2024-01-09T01:50:34.172" v="412" actId="478"/>
          <ac:spMkLst>
            <pc:docMk/>
            <pc:sldMk cId="2856299348" sldId="280"/>
            <ac:spMk id="4" creationId="{A52B6D28-1756-1657-DDA3-392CE77FEB40}"/>
          </ac:spMkLst>
        </pc:spChg>
        <pc:spChg chg="mod">
          <ac:chgData name="Jacob Whitehouse" userId="7d661d7121ed2726" providerId="LiveId" clId="{29971FFB-6A78-415D-A874-393B668F636D}" dt="2024-01-09T06:57:05.337" v="3238" actId="20577"/>
          <ac:spMkLst>
            <pc:docMk/>
            <pc:sldMk cId="2856299348" sldId="280"/>
            <ac:spMk id="5" creationId="{B5467B5D-75C7-CF60-2D4E-E0BBE3A455AA}"/>
          </ac:spMkLst>
        </pc:spChg>
        <pc:spChg chg="add del">
          <ac:chgData name="Jacob Whitehouse" userId="7d661d7121ed2726" providerId="LiveId" clId="{29971FFB-6A78-415D-A874-393B668F636D}" dt="2024-01-09T01:59:47.977" v="646" actId="22"/>
          <ac:spMkLst>
            <pc:docMk/>
            <pc:sldMk cId="2856299348" sldId="280"/>
            <ac:spMk id="6" creationId="{8046CAC5-A136-15B3-7281-A4339E8F8FB0}"/>
          </ac:spMkLst>
        </pc:spChg>
        <pc:spChg chg="add mod">
          <ac:chgData name="Jacob Whitehouse" userId="7d661d7121ed2726" providerId="LiveId" clId="{29971FFB-6A78-415D-A874-393B668F636D}" dt="2024-01-09T02:06:30.787" v="815" actId="1076"/>
          <ac:spMkLst>
            <pc:docMk/>
            <pc:sldMk cId="2856299348" sldId="280"/>
            <ac:spMk id="7" creationId="{E78A512D-3705-D036-9AB1-350FA1923630}"/>
          </ac:spMkLst>
        </pc:spChg>
        <pc:spChg chg="add mod">
          <ac:chgData name="Jacob Whitehouse" userId="7d661d7121ed2726" providerId="LiveId" clId="{29971FFB-6A78-415D-A874-393B668F636D}" dt="2024-01-09T06:43:48.251" v="2725" actId="20577"/>
          <ac:spMkLst>
            <pc:docMk/>
            <pc:sldMk cId="2856299348" sldId="280"/>
            <ac:spMk id="8" creationId="{9F3C2B7F-B87E-75C9-1170-F018BE255996}"/>
          </ac:spMkLst>
        </pc:spChg>
        <pc:spChg chg="add mod">
          <ac:chgData name="Jacob Whitehouse" userId="7d661d7121ed2726" providerId="LiveId" clId="{29971FFB-6A78-415D-A874-393B668F636D}" dt="2024-01-09T02:06:26.499" v="814" actId="1076"/>
          <ac:spMkLst>
            <pc:docMk/>
            <pc:sldMk cId="2856299348" sldId="280"/>
            <ac:spMk id="9" creationId="{C8CA6E03-0669-ECDC-AE02-D7C667C2E8D6}"/>
          </ac:spMkLst>
        </pc:spChg>
        <pc:spChg chg="del">
          <ac:chgData name="Jacob Whitehouse" userId="7d661d7121ed2726" providerId="LiveId" clId="{29971FFB-6A78-415D-A874-393B668F636D}" dt="2024-01-09T01:50:33.454" v="411" actId="478"/>
          <ac:spMkLst>
            <pc:docMk/>
            <pc:sldMk cId="2856299348" sldId="280"/>
            <ac:spMk id="10" creationId="{B43F0E93-23A9-691A-8B09-C5A3A24529A0}"/>
          </ac:spMkLst>
        </pc:spChg>
        <pc:spChg chg="del">
          <ac:chgData name="Jacob Whitehouse" userId="7d661d7121ed2726" providerId="LiveId" clId="{29971FFB-6A78-415D-A874-393B668F636D}" dt="2024-01-09T01:50:34.866" v="413" actId="478"/>
          <ac:spMkLst>
            <pc:docMk/>
            <pc:sldMk cId="2856299348" sldId="280"/>
            <ac:spMk id="12" creationId="{C7CFB48A-D99B-8ABC-7C76-E717AC559EBF}"/>
          </ac:spMkLst>
        </pc:spChg>
        <pc:spChg chg="mod">
          <ac:chgData name="Jacob Whitehouse" userId="7d661d7121ed2726" providerId="LiveId" clId="{29971FFB-6A78-415D-A874-393B668F636D}" dt="2024-01-09T02:01:37.018" v="708" actId="208"/>
          <ac:spMkLst>
            <pc:docMk/>
            <pc:sldMk cId="2856299348" sldId="280"/>
            <ac:spMk id="13" creationId="{81E5D6F6-0ABC-9DB9-808D-640BFB667D6B}"/>
          </ac:spMkLst>
        </pc:spChg>
        <pc:spChg chg="add mod">
          <ac:chgData name="Jacob Whitehouse" userId="7d661d7121ed2726" providerId="LiveId" clId="{29971FFB-6A78-415D-A874-393B668F636D}" dt="2024-01-09T02:06:14.006" v="811" actId="1076"/>
          <ac:spMkLst>
            <pc:docMk/>
            <pc:sldMk cId="2856299348" sldId="280"/>
            <ac:spMk id="14" creationId="{8B22E93E-4817-70EC-ED8C-9E17AADC960A}"/>
          </ac:spMkLst>
        </pc:spChg>
        <pc:spChg chg="add mod">
          <ac:chgData name="Jacob Whitehouse" userId="7d661d7121ed2726" providerId="LiveId" clId="{29971FFB-6A78-415D-A874-393B668F636D}" dt="2024-01-09T02:06:17.521" v="812" actId="1076"/>
          <ac:spMkLst>
            <pc:docMk/>
            <pc:sldMk cId="2856299348" sldId="280"/>
            <ac:spMk id="16" creationId="{C5FB66D8-29D4-E05D-4F98-E4A464A8B285}"/>
          </ac:spMkLst>
        </pc:spChg>
        <pc:spChg chg="add del mod">
          <ac:chgData name="Jacob Whitehouse" userId="7d661d7121ed2726" providerId="LiveId" clId="{29971FFB-6A78-415D-A874-393B668F636D}" dt="2024-01-09T02:04:31.438" v="797"/>
          <ac:spMkLst>
            <pc:docMk/>
            <pc:sldMk cId="2856299348" sldId="280"/>
            <ac:spMk id="17" creationId="{8E1612F0-40A2-F210-3043-9A913FF62B0E}"/>
          </ac:spMkLst>
        </pc:spChg>
        <pc:spChg chg="add del mod">
          <ac:chgData name="Jacob Whitehouse" userId="7d661d7121ed2726" providerId="LiveId" clId="{29971FFB-6A78-415D-A874-393B668F636D}" dt="2024-01-09T02:04:31.438" v="797"/>
          <ac:spMkLst>
            <pc:docMk/>
            <pc:sldMk cId="2856299348" sldId="280"/>
            <ac:spMk id="18" creationId="{8E4D3B31-3D5A-AA37-FC55-87574EBB55B7}"/>
          </ac:spMkLst>
        </pc:spChg>
        <pc:spChg chg="add del mod">
          <ac:chgData name="Jacob Whitehouse" userId="7d661d7121ed2726" providerId="LiveId" clId="{29971FFB-6A78-415D-A874-393B668F636D}" dt="2024-01-09T02:04:31.438" v="797"/>
          <ac:spMkLst>
            <pc:docMk/>
            <pc:sldMk cId="2856299348" sldId="280"/>
            <ac:spMk id="19" creationId="{511DA7A9-9C55-9AF9-9D5A-3AC9D0F439EA}"/>
          </ac:spMkLst>
        </pc:spChg>
        <pc:spChg chg="add del mod">
          <ac:chgData name="Jacob Whitehouse" userId="7d661d7121ed2726" providerId="LiveId" clId="{29971FFB-6A78-415D-A874-393B668F636D}" dt="2024-01-09T02:04:31.438" v="797"/>
          <ac:spMkLst>
            <pc:docMk/>
            <pc:sldMk cId="2856299348" sldId="280"/>
            <ac:spMk id="20" creationId="{27AB735C-6EFC-C91A-07EB-1E1D03F745D4}"/>
          </ac:spMkLst>
        </pc:spChg>
        <pc:spChg chg="add mod">
          <ac:chgData name="Jacob Whitehouse" userId="7d661d7121ed2726" providerId="LiveId" clId="{29971FFB-6A78-415D-A874-393B668F636D}" dt="2024-01-09T02:06:20.934" v="813" actId="1076"/>
          <ac:spMkLst>
            <pc:docMk/>
            <pc:sldMk cId="2856299348" sldId="280"/>
            <ac:spMk id="21" creationId="{D99D45AB-380F-8B2F-42C9-EE4BBEEAC07D}"/>
          </ac:spMkLst>
        </pc:spChg>
        <pc:spChg chg="add del mod">
          <ac:chgData name="Jacob Whitehouse" userId="7d661d7121ed2726" providerId="LiveId" clId="{29971FFB-6A78-415D-A874-393B668F636D}" dt="2024-01-09T03:40:15.251" v="1656" actId="478"/>
          <ac:spMkLst>
            <pc:docMk/>
            <pc:sldMk cId="2856299348" sldId="280"/>
            <ac:spMk id="22" creationId="{F25D4CB1-A577-498D-B06D-493ADFB07ED7}"/>
          </ac:spMkLst>
        </pc:spChg>
        <pc:spChg chg="add mod">
          <ac:chgData name="Jacob Whitehouse" userId="7d661d7121ed2726" providerId="LiveId" clId="{29971FFB-6A78-415D-A874-393B668F636D}" dt="2024-01-09T03:53:34.301" v="1815" actId="14100"/>
          <ac:spMkLst>
            <pc:docMk/>
            <pc:sldMk cId="2856299348" sldId="280"/>
            <ac:spMk id="23" creationId="{9B11615B-456B-009D-96C3-3096B14F9785}"/>
          </ac:spMkLst>
        </pc:spChg>
        <pc:picChg chg="del mod">
          <ac:chgData name="Jacob Whitehouse" userId="7d661d7121ed2726" providerId="LiveId" clId="{29971FFB-6A78-415D-A874-393B668F636D}" dt="2024-01-09T02:03:10.478" v="744" actId="478"/>
          <ac:picMkLst>
            <pc:docMk/>
            <pc:sldMk cId="2856299348" sldId="280"/>
            <ac:picMk id="11" creationId="{64653F77-11AB-D9AC-ABA1-9AAE81C242D9}"/>
          </ac:picMkLst>
        </pc:picChg>
        <pc:picChg chg="add del mod">
          <ac:chgData name="Jacob Whitehouse" userId="7d661d7121ed2726" providerId="LiveId" clId="{29971FFB-6A78-415D-A874-393B668F636D}" dt="2024-01-09T03:35:03.012" v="1651" actId="478"/>
          <ac:picMkLst>
            <pc:docMk/>
            <pc:sldMk cId="2856299348" sldId="280"/>
            <ac:picMk id="15" creationId="{EFF02B12-B6BA-A44E-AA1C-EABC0595D8E2}"/>
          </ac:picMkLst>
        </pc:picChg>
        <pc:picChg chg="add del mod">
          <ac:chgData name="Jacob Whitehouse" userId="7d661d7121ed2726" providerId="LiveId" clId="{29971FFB-6A78-415D-A874-393B668F636D}" dt="2024-01-09T08:02:02.853" v="3470" actId="478"/>
          <ac:picMkLst>
            <pc:docMk/>
            <pc:sldMk cId="2856299348" sldId="280"/>
            <ac:picMk id="24" creationId="{1B91C0E1-9F65-93E5-1E2F-B8B9C3C177F9}"/>
          </ac:picMkLst>
        </pc:picChg>
        <pc:picChg chg="add del mod">
          <ac:chgData name="Jacob Whitehouse" userId="7d661d7121ed2726" providerId="LiveId" clId="{29971FFB-6A78-415D-A874-393B668F636D}" dt="2024-01-09T08:02:02.057" v="3469" actId="478"/>
          <ac:picMkLst>
            <pc:docMk/>
            <pc:sldMk cId="2856299348" sldId="280"/>
            <ac:picMk id="25" creationId="{ADE5ACB0-F028-8EA1-6CB1-AA281227076A}"/>
          </ac:picMkLst>
        </pc:picChg>
        <pc:picChg chg="add del mod">
          <ac:chgData name="Jacob Whitehouse" userId="7d661d7121ed2726" providerId="LiveId" clId="{29971FFB-6A78-415D-A874-393B668F636D}" dt="2024-01-09T08:02:01.399" v="3468" actId="478"/>
          <ac:picMkLst>
            <pc:docMk/>
            <pc:sldMk cId="2856299348" sldId="280"/>
            <ac:picMk id="26" creationId="{CD6E8E0C-2488-030B-96D7-AA1A52A68EA5}"/>
          </ac:picMkLst>
        </pc:picChg>
        <pc:picChg chg="add del mod">
          <ac:chgData name="Jacob Whitehouse" userId="7d661d7121ed2726" providerId="LiveId" clId="{29971FFB-6A78-415D-A874-393B668F636D}" dt="2024-01-09T08:02:04.244" v="3471" actId="478"/>
          <ac:picMkLst>
            <pc:docMk/>
            <pc:sldMk cId="2856299348" sldId="280"/>
            <ac:picMk id="28" creationId="{BBB7A348-6F1C-FAC3-572A-315286D5A8C0}"/>
          </ac:picMkLst>
        </pc:picChg>
        <pc:picChg chg="add del">
          <ac:chgData name="Jacob Whitehouse" userId="7d661d7121ed2726" providerId="LiveId" clId="{29971FFB-6A78-415D-A874-393B668F636D}" dt="2024-01-09T03:35:03.012" v="1651" actId="478"/>
          <ac:picMkLst>
            <pc:docMk/>
            <pc:sldMk cId="2856299348" sldId="280"/>
            <ac:picMk id="1026" creationId="{6321EBC3-9FAA-3235-047D-FDF5232D1024}"/>
          </ac:picMkLst>
        </pc:picChg>
        <pc:picChg chg="add del mod">
          <ac:chgData name="Jacob Whitehouse" userId="7d661d7121ed2726" providerId="LiveId" clId="{29971FFB-6A78-415D-A874-393B668F636D}" dt="2024-01-09T07:44:27.594" v="3356" actId="478"/>
          <ac:picMkLst>
            <pc:docMk/>
            <pc:sldMk cId="2856299348" sldId="280"/>
            <ac:picMk id="1028" creationId="{912E09DE-1AC2-E0C9-CB7B-BC255918F6E5}"/>
          </ac:picMkLst>
        </pc:picChg>
        <pc:picChg chg="add del mod">
          <ac:chgData name="Jacob Whitehouse" userId="7d661d7121ed2726" providerId="LiveId" clId="{29971FFB-6A78-415D-A874-393B668F636D}" dt="2024-01-09T07:44:28.228" v="3357" actId="478"/>
          <ac:picMkLst>
            <pc:docMk/>
            <pc:sldMk cId="2856299348" sldId="280"/>
            <ac:picMk id="1030" creationId="{380F0F5C-7093-6214-332A-CD3805BC471F}"/>
          </ac:picMkLst>
        </pc:picChg>
        <pc:picChg chg="add del mod">
          <ac:chgData name="Jacob Whitehouse" userId="7d661d7121ed2726" providerId="LiveId" clId="{29971FFB-6A78-415D-A874-393B668F636D}" dt="2024-01-09T07:44:29.092" v="3358" actId="478"/>
          <ac:picMkLst>
            <pc:docMk/>
            <pc:sldMk cId="2856299348" sldId="280"/>
            <ac:picMk id="1032" creationId="{CDDF55CC-B42D-2862-223D-0AC2F19D5423}"/>
          </ac:picMkLst>
        </pc:picChg>
        <pc:picChg chg="add del">
          <ac:chgData name="Jacob Whitehouse" userId="7d661d7121ed2726" providerId="LiveId" clId="{29971FFB-6A78-415D-A874-393B668F636D}" dt="2024-01-09T03:47:53.548" v="1726" actId="478"/>
          <ac:picMkLst>
            <pc:docMk/>
            <pc:sldMk cId="2856299348" sldId="280"/>
            <ac:picMk id="1034" creationId="{37362944-5CCC-1DFE-6FEE-F366D5733A52}"/>
          </ac:picMkLst>
        </pc:picChg>
        <pc:picChg chg="add del mod">
          <ac:chgData name="Jacob Whitehouse" userId="7d661d7121ed2726" providerId="LiveId" clId="{29971FFB-6A78-415D-A874-393B668F636D}" dt="2024-01-09T07:44:29.894" v="3359" actId="478"/>
          <ac:picMkLst>
            <pc:docMk/>
            <pc:sldMk cId="2856299348" sldId="280"/>
            <ac:picMk id="1036" creationId="{AEC73661-2C0E-3CE1-A28B-EF61FD289D41}"/>
          </ac:picMkLst>
        </pc:picChg>
        <pc:picChg chg="mod">
          <ac:chgData name="Jacob Whitehouse" userId="7d661d7121ed2726" providerId="LiveId" clId="{29971FFB-6A78-415D-A874-393B668F636D}" dt="2024-01-09T08:03:02.834" v="3486" actId="1076"/>
          <ac:picMkLst>
            <pc:docMk/>
            <pc:sldMk cId="2856299348" sldId="280"/>
            <ac:picMk id="12290" creationId="{70095F3C-69E1-FAFF-61C0-30544B072597}"/>
          </ac:picMkLst>
        </pc:picChg>
      </pc:sldChg>
      <pc:sldChg chg="addSp modSp add mod ord modAnim">
        <pc:chgData name="Jacob Whitehouse" userId="7d661d7121ed2726" providerId="LiveId" clId="{29971FFB-6A78-415D-A874-393B668F636D}" dt="2024-01-09T05:32:34.922" v="1913"/>
        <pc:sldMkLst>
          <pc:docMk/>
          <pc:sldMk cId="217455488" sldId="284"/>
        </pc:sldMkLst>
        <pc:spChg chg="add mod">
          <ac:chgData name="Jacob Whitehouse" userId="7d661d7121ed2726" providerId="LiveId" clId="{29971FFB-6A78-415D-A874-393B668F636D}" dt="2024-01-09T03:08:58.474" v="1531" actId="20577"/>
          <ac:spMkLst>
            <pc:docMk/>
            <pc:sldMk cId="217455488" sldId="284"/>
            <ac:spMk id="2" creationId="{93922C0C-2287-26B3-8D9E-5503A355E9D7}"/>
          </ac:spMkLst>
        </pc:spChg>
        <pc:spChg chg="mod">
          <ac:chgData name="Jacob Whitehouse" userId="7d661d7121ed2726" providerId="LiveId" clId="{29971FFB-6A78-415D-A874-393B668F636D}" dt="2024-01-09T02:20:32.423" v="1062" actId="20577"/>
          <ac:spMkLst>
            <pc:docMk/>
            <pc:sldMk cId="217455488" sldId="284"/>
            <ac:spMk id="290" creationId="{00000000-0000-0000-0000-000000000000}"/>
          </ac:spMkLst>
        </pc:spChg>
      </pc:sldChg>
      <pc:sldChg chg="addSp modSp add mod modTransition modAnim">
        <pc:chgData name="Jacob Whitehouse" userId="7d661d7121ed2726" providerId="LiveId" clId="{29971FFB-6A78-415D-A874-393B668F636D}" dt="2024-01-09T05:34:30.884" v="1942"/>
        <pc:sldMkLst>
          <pc:docMk/>
          <pc:sldMk cId="3855421342" sldId="285"/>
        </pc:sldMkLst>
        <pc:spChg chg="add mod">
          <ac:chgData name="Jacob Whitehouse" userId="7d661d7121ed2726" providerId="LiveId" clId="{29971FFB-6A78-415D-A874-393B668F636D}" dt="2024-01-09T03:04:31.433" v="1511" actId="1076"/>
          <ac:spMkLst>
            <pc:docMk/>
            <pc:sldMk cId="3855421342" sldId="285"/>
            <ac:spMk id="2" creationId="{1A239838-1C45-5D32-F1D8-28417B3FCBF8}"/>
          </ac:spMkLst>
        </pc:spChg>
        <pc:spChg chg="mod">
          <ac:chgData name="Jacob Whitehouse" userId="7d661d7121ed2726" providerId="LiveId" clId="{29971FFB-6A78-415D-A874-393B668F636D}" dt="2024-01-09T02:18:26.494" v="1022" actId="20577"/>
          <ac:spMkLst>
            <pc:docMk/>
            <pc:sldMk cId="3855421342" sldId="285"/>
            <ac:spMk id="290" creationId="{00000000-0000-0000-0000-000000000000}"/>
          </ac:spMkLst>
        </pc:spChg>
        <pc:spChg chg="mod">
          <ac:chgData name="Jacob Whitehouse" userId="7d661d7121ed2726" providerId="LiveId" clId="{29971FFB-6A78-415D-A874-393B668F636D}" dt="2024-01-09T02:15:01.845" v="898" actId="20577"/>
          <ac:spMkLst>
            <pc:docMk/>
            <pc:sldMk cId="3855421342" sldId="285"/>
            <ac:spMk id="292" creationId="{00000000-0000-0000-0000-000000000000}"/>
          </ac:spMkLst>
        </pc:spChg>
      </pc:sldChg>
      <pc:sldChg chg="addSp delSp modSp add mod ord delAnim modAnim">
        <pc:chgData name="Jacob Whitehouse" userId="7d661d7121ed2726" providerId="LiveId" clId="{29971FFB-6A78-415D-A874-393B668F636D}" dt="2024-01-09T07:39:21.612" v="3334" actId="21"/>
        <pc:sldMkLst>
          <pc:docMk/>
          <pc:sldMk cId="1015180144" sldId="286"/>
        </pc:sldMkLst>
        <pc:spChg chg="add del mod">
          <ac:chgData name="Jacob Whitehouse" userId="7d661d7121ed2726" providerId="LiveId" clId="{29971FFB-6A78-415D-A874-393B668F636D}" dt="2024-01-09T05:24:19.326" v="1879" actId="478"/>
          <ac:spMkLst>
            <pc:docMk/>
            <pc:sldMk cId="1015180144" sldId="286"/>
            <ac:spMk id="2" creationId="{057BB274-903A-2C41-19A0-507E6AEAA5EC}"/>
          </ac:spMkLst>
        </pc:spChg>
        <pc:spChg chg="del mod">
          <ac:chgData name="Jacob Whitehouse" userId="7d661d7121ed2726" providerId="LiveId" clId="{29971FFB-6A78-415D-A874-393B668F636D}" dt="2024-01-09T07:39:11.277" v="3327" actId="478"/>
          <ac:spMkLst>
            <pc:docMk/>
            <pc:sldMk cId="1015180144" sldId="286"/>
            <ac:spMk id="2" creationId="{39AB0A0B-822E-338E-E7B9-B66548603791}"/>
          </ac:spMkLst>
        </pc:spChg>
        <pc:spChg chg="add del mod">
          <ac:chgData name="Jacob Whitehouse" userId="7d661d7121ed2726" providerId="LiveId" clId="{29971FFB-6A78-415D-A874-393B668F636D}" dt="2024-01-09T03:17:44.890" v="1555" actId="478"/>
          <ac:spMkLst>
            <pc:docMk/>
            <pc:sldMk cId="1015180144" sldId="286"/>
            <ac:spMk id="2" creationId="{DD164592-3035-D109-16A1-A22373677A36}"/>
          </ac:spMkLst>
        </pc:spChg>
        <pc:spChg chg="add del mod">
          <ac:chgData name="Jacob Whitehouse" userId="7d661d7121ed2726" providerId="LiveId" clId="{29971FFB-6A78-415D-A874-393B668F636D}" dt="2024-01-09T03:19:48.169" v="1566" actId="478"/>
          <ac:spMkLst>
            <pc:docMk/>
            <pc:sldMk cId="1015180144" sldId="286"/>
            <ac:spMk id="3" creationId="{A7D9DBF3-706A-1878-80D6-38740AE148ED}"/>
          </ac:spMkLst>
        </pc:spChg>
        <pc:spChg chg="add del mod">
          <ac:chgData name="Jacob Whitehouse" userId="7d661d7121ed2726" providerId="LiveId" clId="{29971FFB-6A78-415D-A874-393B668F636D}" dt="2024-01-09T07:39:21.612" v="3334" actId="21"/>
          <ac:spMkLst>
            <pc:docMk/>
            <pc:sldMk cId="1015180144" sldId="286"/>
            <ac:spMk id="3" creationId="{E9EC6325-D160-21E4-C1FC-87D25158231D}"/>
          </ac:spMkLst>
        </pc:spChg>
        <pc:spChg chg="add mod">
          <ac:chgData name="Jacob Whitehouse" userId="7d661d7121ed2726" providerId="LiveId" clId="{29971FFB-6A78-415D-A874-393B668F636D}" dt="2024-01-09T03:20:10.795" v="1595" actId="20577"/>
          <ac:spMkLst>
            <pc:docMk/>
            <pc:sldMk cId="1015180144" sldId="286"/>
            <ac:spMk id="4" creationId="{CD36955F-6B94-145E-884A-07E777DD2814}"/>
          </ac:spMkLst>
        </pc:spChg>
        <pc:spChg chg="mod">
          <ac:chgData name="Jacob Whitehouse" userId="7d661d7121ed2726" providerId="LiveId" clId="{29971FFB-6A78-415D-A874-393B668F636D}" dt="2024-01-09T02:23:00.694" v="1117" actId="20577"/>
          <ac:spMkLst>
            <pc:docMk/>
            <pc:sldMk cId="1015180144" sldId="286"/>
            <ac:spMk id="290" creationId="{00000000-0000-0000-0000-000000000000}"/>
          </ac:spMkLst>
        </pc:spChg>
        <pc:spChg chg="mod">
          <ac:chgData name="Jacob Whitehouse" userId="7d661d7121ed2726" providerId="LiveId" clId="{29971FFB-6A78-415D-A874-393B668F636D}" dt="2024-01-09T03:19:10.641" v="1564" actId="1076"/>
          <ac:spMkLst>
            <pc:docMk/>
            <pc:sldMk cId="1015180144" sldId="286"/>
            <ac:spMk id="291" creationId="{00000000-0000-0000-0000-000000000000}"/>
          </ac:spMkLst>
        </pc:spChg>
        <pc:spChg chg="mod">
          <ac:chgData name="Jacob Whitehouse" userId="7d661d7121ed2726" providerId="LiveId" clId="{29971FFB-6A78-415D-A874-393B668F636D}" dt="2024-01-09T02:15:25.236" v="910" actId="20577"/>
          <ac:spMkLst>
            <pc:docMk/>
            <pc:sldMk cId="1015180144" sldId="286"/>
            <ac:spMk id="292" creationId="{00000000-0000-0000-0000-000000000000}"/>
          </ac:spMkLst>
        </pc:spChg>
      </pc:sldChg>
      <pc:sldChg chg="addSp delSp modSp add mod ord modTransition modAnim modNotesTx">
        <pc:chgData name="Jacob Whitehouse" userId="7d661d7121ed2726" providerId="LiveId" clId="{29971FFB-6A78-415D-A874-393B668F636D}" dt="2024-01-09T19:52:01.601" v="3775" actId="20577"/>
        <pc:sldMkLst>
          <pc:docMk/>
          <pc:sldMk cId="2730314583" sldId="288"/>
        </pc:sldMkLst>
        <pc:spChg chg="add del mod">
          <ac:chgData name="Jacob Whitehouse" userId="7d661d7121ed2726" providerId="LiveId" clId="{29971FFB-6A78-415D-A874-393B668F636D}" dt="2024-01-09T02:25:41.462" v="1148" actId="478"/>
          <ac:spMkLst>
            <pc:docMk/>
            <pc:sldMk cId="2730314583" sldId="288"/>
            <ac:spMk id="3" creationId="{53049E54-7744-4C54-FF1A-B5202E9932CD}"/>
          </ac:spMkLst>
        </pc:spChg>
        <pc:spChg chg="add del mod">
          <ac:chgData name="Jacob Whitehouse" userId="7d661d7121ed2726" providerId="LiveId" clId="{29971FFB-6A78-415D-A874-393B668F636D}" dt="2024-01-09T02:25:44.833" v="1150" actId="478"/>
          <ac:spMkLst>
            <pc:docMk/>
            <pc:sldMk cId="2730314583" sldId="288"/>
            <ac:spMk id="5" creationId="{4F465837-4195-B350-3BD9-D573F8453A8E}"/>
          </ac:spMkLst>
        </pc:spChg>
        <pc:spChg chg="add del mod">
          <ac:chgData name="Jacob Whitehouse" userId="7d661d7121ed2726" providerId="LiveId" clId="{29971FFB-6A78-415D-A874-393B668F636D}" dt="2024-01-09T02:27:03.623" v="1160" actId="478"/>
          <ac:spMkLst>
            <pc:docMk/>
            <pc:sldMk cId="2730314583" sldId="288"/>
            <ac:spMk id="6" creationId="{5030B7CF-F9E9-42E4-82C1-4746A20C64AF}"/>
          </ac:spMkLst>
        </pc:spChg>
        <pc:spChg chg="del mod">
          <ac:chgData name="Jacob Whitehouse" userId="7d661d7121ed2726" providerId="LiveId" clId="{29971FFB-6A78-415D-A874-393B668F636D}" dt="2024-01-09T02:25:43.352" v="1149" actId="478"/>
          <ac:spMkLst>
            <pc:docMk/>
            <pc:sldMk cId="2730314583" sldId="288"/>
            <ac:spMk id="290" creationId="{00000000-0000-0000-0000-000000000000}"/>
          </ac:spMkLst>
        </pc:spChg>
        <pc:spChg chg="mod">
          <ac:chgData name="Jacob Whitehouse" userId="7d661d7121ed2726" providerId="LiveId" clId="{29971FFB-6A78-415D-A874-393B668F636D}" dt="2024-01-09T02:26:58.299" v="1159" actId="1037"/>
          <ac:spMkLst>
            <pc:docMk/>
            <pc:sldMk cId="2730314583" sldId="288"/>
            <ac:spMk id="291" creationId="{00000000-0000-0000-0000-000000000000}"/>
          </ac:spMkLst>
        </pc:spChg>
        <pc:spChg chg="del mod">
          <ac:chgData name="Jacob Whitehouse" userId="7d661d7121ed2726" providerId="LiveId" clId="{29971FFB-6A78-415D-A874-393B668F636D}" dt="2024-01-09T02:25:39.866" v="1147" actId="478"/>
          <ac:spMkLst>
            <pc:docMk/>
            <pc:sldMk cId="2730314583" sldId="288"/>
            <ac:spMk id="292" creationId="{00000000-0000-0000-0000-000000000000}"/>
          </ac:spMkLst>
        </pc:spChg>
      </pc:sldChg>
      <pc:sldChg chg="addSp modSp add mod modTransition modAnim">
        <pc:chgData name="Jacob Whitehouse" userId="7d661d7121ed2726" providerId="LiveId" clId="{29971FFB-6A78-415D-A874-393B668F636D}" dt="2024-01-09T05:32:21.521" v="1911"/>
        <pc:sldMkLst>
          <pc:docMk/>
          <pc:sldMk cId="3067773317" sldId="291"/>
        </pc:sldMkLst>
        <pc:spChg chg="add mod">
          <ac:chgData name="Jacob Whitehouse" userId="7d661d7121ed2726" providerId="LiveId" clId="{29971FFB-6A78-415D-A874-393B668F636D}" dt="2024-01-09T03:00:24.392" v="1493" actId="20577"/>
          <ac:spMkLst>
            <pc:docMk/>
            <pc:sldMk cId="3067773317" sldId="291"/>
            <ac:spMk id="2" creationId="{7CAD7627-A5C8-F8F2-FA72-0BD6BB8B63B3}"/>
          </ac:spMkLst>
        </pc:spChg>
      </pc:sldChg>
      <pc:sldChg chg="modSp add del mod ord">
        <pc:chgData name="Jacob Whitehouse" userId="7d661d7121ed2726" providerId="LiveId" clId="{29971FFB-6A78-415D-A874-393B668F636D}" dt="2024-01-09T02:25:32.059" v="1145" actId="2696"/>
        <pc:sldMkLst>
          <pc:docMk/>
          <pc:sldMk cId="3534673832" sldId="291"/>
        </pc:sldMkLst>
        <pc:spChg chg="mod">
          <ac:chgData name="Jacob Whitehouse" userId="7d661d7121ed2726" providerId="LiveId" clId="{29971FFB-6A78-415D-A874-393B668F636D}" dt="2024-01-09T02:25:20.075" v="1144" actId="20577"/>
          <ac:spMkLst>
            <pc:docMk/>
            <pc:sldMk cId="3534673832" sldId="291"/>
            <ac:spMk id="3" creationId="{69A3601E-A474-33F1-7EAF-FE257DF6A230}"/>
          </ac:spMkLst>
        </pc:spChg>
      </pc:sldChg>
      <pc:sldChg chg="modSp modAnim">
        <pc:chgData name="Jacob Whitehouse" userId="7d661d7121ed2726" providerId="LiveId" clId="{29971FFB-6A78-415D-A874-393B668F636D}" dt="2024-01-09T07:06:42.767" v="3272" actId="14100"/>
        <pc:sldMkLst>
          <pc:docMk/>
          <pc:sldMk cId="2137069522" sldId="296"/>
        </pc:sldMkLst>
        <pc:picChg chg="mod">
          <ac:chgData name="Jacob Whitehouse" userId="7d661d7121ed2726" providerId="LiveId" clId="{29971FFB-6A78-415D-A874-393B668F636D}" dt="2024-01-09T07:06:42.767" v="3272" actId="14100"/>
          <ac:picMkLst>
            <pc:docMk/>
            <pc:sldMk cId="2137069522" sldId="296"/>
            <ac:picMk id="20" creationId="{1F01FEC1-310C-AC09-7528-83DD4F96CD40}"/>
          </ac:picMkLst>
        </pc:picChg>
      </pc:sldChg>
      <pc:sldChg chg="addSp modSp">
        <pc:chgData name="Jacob Whitehouse" userId="7d661d7121ed2726" providerId="LiveId" clId="{29971FFB-6A78-415D-A874-393B668F636D}" dt="2024-01-09T06:42:25.742" v="2633" actId="1036"/>
        <pc:sldMkLst>
          <pc:docMk/>
          <pc:sldMk cId="2340084719" sldId="299"/>
        </pc:sldMkLst>
        <pc:picChg chg="add mod">
          <ac:chgData name="Jacob Whitehouse" userId="7d661d7121ed2726" providerId="LiveId" clId="{29971FFB-6A78-415D-A874-393B668F636D}" dt="2024-01-09T06:42:00.546" v="2626" actId="1076"/>
          <ac:picMkLst>
            <pc:docMk/>
            <pc:sldMk cId="2340084719" sldId="299"/>
            <ac:picMk id="16" creationId="{1E17AF15-8B5E-EFDB-A476-55F8730796E8}"/>
          </ac:picMkLst>
        </pc:picChg>
        <pc:picChg chg="mod">
          <ac:chgData name="Jacob Whitehouse" userId="7d661d7121ed2726" providerId="LiveId" clId="{29971FFB-6A78-415D-A874-393B668F636D}" dt="2024-01-09T06:42:25.742" v="2633" actId="1036"/>
          <ac:picMkLst>
            <pc:docMk/>
            <pc:sldMk cId="2340084719" sldId="299"/>
            <ac:picMk id="3076" creationId="{403C3B43-54C7-4BB4-177B-70A0A8203FEC}"/>
          </ac:picMkLst>
        </pc:picChg>
      </pc:sldChg>
      <pc:sldChg chg="addSp delSp modSp add mod delAnim modAnim modNotesTx">
        <pc:chgData name="Jacob Whitehouse" userId="7d661d7121ed2726" providerId="LiveId" clId="{29971FFB-6A78-415D-A874-393B668F636D}" dt="2024-01-09T06:57:09.372" v="3240" actId="20577"/>
        <pc:sldMkLst>
          <pc:docMk/>
          <pc:sldMk cId="1421206551" sldId="300"/>
        </pc:sldMkLst>
        <pc:spChg chg="mod">
          <ac:chgData name="Jacob Whitehouse" userId="7d661d7121ed2726" providerId="LiveId" clId="{29971FFB-6A78-415D-A874-393B668F636D}" dt="2024-01-09T06:06:05.166" v="2361" actId="1076"/>
          <ac:spMkLst>
            <pc:docMk/>
            <pc:sldMk cId="1421206551" sldId="300"/>
            <ac:spMk id="2" creationId="{D7BF92EF-3E41-3F76-05C6-A761FC06B3D5}"/>
          </ac:spMkLst>
        </pc:spChg>
        <pc:spChg chg="add mod">
          <ac:chgData name="Jacob Whitehouse" userId="7d661d7121ed2726" providerId="LiveId" clId="{29971FFB-6A78-415D-A874-393B668F636D}" dt="2024-01-09T06:18:52.680" v="2541" actId="1076"/>
          <ac:spMkLst>
            <pc:docMk/>
            <pc:sldMk cId="1421206551" sldId="300"/>
            <ac:spMk id="3" creationId="{0FD4F04A-E447-F466-DD64-D76D4CA8219A}"/>
          </ac:spMkLst>
        </pc:spChg>
        <pc:spChg chg="add mod">
          <ac:chgData name="Jacob Whitehouse" userId="7d661d7121ed2726" providerId="LiveId" clId="{29971FFB-6A78-415D-A874-393B668F636D}" dt="2024-01-09T06:18:58.332" v="2542" actId="1076"/>
          <ac:spMkLst>
            <pc:docMk/>
            <pc:sldMk cId="1421206551" sldId="300"/>
            <ac:spMk id="4" creationId="{4D18C4FC-D15B-5BBA-A997-F169B182818B}"/>
          </ac:spMkLst>
        </pc:spChg>
        <pc:spChg chg="mod">
          <ac:chgData name="Jacob Whitehouse" userId="7d661d7121ed2726" providerId="LiveId" clId="{29971FFB-6A78-415D-A874-393B668F636D}" dt="2024-01-09T06:57:09.372" v="3240" actId="20577"/>
          <ac:spMkLst>
            <pc:docMk/>
            <pc:sldMk cId="1421206551" sldId="300"/>
            <ac:spMk id="5" creationId="{B5467B5D-75C7-CF60-2D4E-E0BBE3A455AA}"/>
          </ac:spMkLst>
        </pc:spChg>
        <pc:spChg chg="add mod ord">
          <ac:chgData name="Jacob Whitehouse" userId="7d661d7121ed2726" providerId="LiveId" clId="{29971FFB-6A78-415D-A874-393B668F636D}" dt="2024-01-09T06:19:16.392" v="2544" actId="1076"/>
          <ac:spMkLst>
            <pc:docMk/>
            <pc:sldMk cId="1421206551" sldId="300"/>
            <ac:spMk id="6" creationId="{C0BE6B6B-0B16-A593-76F8-1EF62EB0C211}"/>
          </ac:spMkLst>
        </pc:spChg>
        <pc:spChg chg="mod">
          <ac:chgData name="Jacob Whitehouse" userId="7d661d7121ed2726" providerId="LiveId" clId="{29971FFB-6A78-415D-A874-393B668F636D}" dt="2024-01-09T06:15:47.900" v="2516" actId="1076"/>
          <ac:spMkLst>
            <pc:docMk/>
            <pc:sldMk cId="1421206551" sldId="300"/>
            <ac:spMk id="7" creationId="{E78A512D-3705-D036-9AB1-350FA1923630}"/>
          </ac:spMkLst>
        </pc:spChg>
        <pc:spChg chg="del">
          <ac:chgData name="Jacob Whitehouse" userId="7d661d7121ed2726" providerId="LiveId" clId="{29971FFB-6A78-415D-A874-393B668F636D}" dt="2024-01-09T03:58:18.984" v="1828" actId="478"/>
          <ac:spMkLst>
            <pc:docMk/>
            <pc:sldMk cId="1421206551" sldId="300"/>
            <ac:spMk id="8" creationId="{9F3C2B7F-B87E-75C9-1170-F018BE255996}"/>
          </ac:spMkLst>
        </pc:spChg>
        <pc:spChg chg="mod">
          <ac:chgData name="Jacob Whitehouse" userId="7d661d7121ed2726" providerId="LiveId" clId="{29971FFB-6A78-415D-A874-393B668F636D}" dt="2024-01-09T06:17:02.341" v="2527" actId="1076"/>
          <ac:spMkLst>
            <pc:docMk/>
            <pc:sldMk cId="1421206551" sldId="300"/>
            <ac:spMk id="9" creationId="{C8CA6E03-0669-ECDC-AE02-D7C667C2E8D6}"/>
          </ac:spMkLst>
        </pc:spChg>
        <pc:spChg chg="add mod ord">
          <ac:chgData name="Jacob Whitehouse" userId="7d661d7121ed2726" providerId="LiveId" clId="{29971FFB-6A78-415D-A874-393B668F636D}" dt="2024-01-09T06:19:21.782" v="2545" actId="1076"/>
          <ac:spMkLst>
            <pc:docMk/>
            <pc:sldMk cId="1421206551" sldId="300"/>
            <ac:spMk id="10" creationId="{D6D329F4-5117-97EF-FE7F-7DF9CAB69F4D}"/>
          </ac:spMkLst>
        </pc:spChg>
        <pc:spChg chg="add mod">
          <ac:chgData name="Jacob Whitehouse" userId="7d661d7121ed2726" providerId="LiveId" clId="{29971FFB-6A78-415D-A874-393B668F636D}" dt="2024-01-09T06:19:11.737" v="2543" actId="1076"/>
          <ac:spMkLst>
            <pc:docMk/>
            <pc:sldMk cId="1421206551" sldId="300"/>
            <ac:spMk id="11" creationId="{8B235521-9224-5D0D-CBB7-BC0F6A0881CC}"/>
          </ac:spMkLst>
        </pc:spChg>
        <pc:spChg chg="add mod">
          <ac:chgData name="Jacob Whitehouse" userId="7d661d7121ed2726" providerId="LiveId" clId="{29971FFB-6A78-415D-A874-393B668F636D}" dt="2024-01-09T06:19:41.050" v="2547" actId="1076"/>
          <ac:spMkLst>
            <pc:docMk/>
            <pc:sldMk cId="1421206551" sldId="300"/>
            <ac:spMk id="12" creationId="{0375F2E1-9F41-10FE-41C1-57E336AB8870}"/>
          </ac:spMkLst>
        </pc:spChg>
        <pc:spChg chg="del">
          <ac:chgData name="Jacob Whitehouse" userId="7d661d7121ed2726" providerId="LiveId" clId="{29971FFB-6A78-415D-A874-393B668F636D}" dt="2024-01-09T03:58:11.903" v="1822" actId="478"/>
          <ac:spMkLst>
            <pc:docMk/>
            <pc:sldMk cId="1421206551" sldId="300"/>
            <ac:spMk id="13" creationId="{81E5D6F6-0ABC-9DB9-808D-640BFB667D6B}"/>
          </ac:spMkLst>
        </pc:spChg>
        <pc:spChg chg="mod">
          <ac:chgData name="Jacob Whitehouse" userId="7d661d7121ed2726" providerId="LiveId" clId="{29971FFB-6A78-415D-A874-393B668F636D}" dt="2024-01-09T06:17:41.297" v="2535" actId="1076"/>
          <ac:spMkLst>
            <pc:docMk/>
            <pc:sldMk cId="1421206551" sldId="300"/>
            <ac:spMk id="14" creationId="{8B22E93E-4817-70EC-ED8C-9E17AADC960A}"/>
          </ac:spMkLst>
        </pc:spChg>
        <pc:spChg chg="add mod">
          <ac:chgData name="Jacob Whitehouse" userId="7d661d7121ed2726" providerId="LiveId" clId="{29971FFB-6A78-415D-A874-393B668F636D}" dt="2024-01-09T06:19:30.042" v="2546" actId="1076"/>
          <ac:spMkLst>
            <pc:docMk/>
            <pc:sldMk cId="1421206551" sldId="300"/>
            <ac:spMk id="15" creationId="{509F143B-E320-C55D-8496-11BABA5EFB50}"/>
          </ac:spMkLst>
        </pc:spChg>
        <pc:spChg chg="mod">
          <ac:chgData name="Jacob Whitehouse" userId="7d661d7121ed2726" providerId="LiveId" clId="{29971FFB-6A78-415D-A874-393B668F636D}" dt="2024-01-09T06:17:52.393" v="2537" actId="1076"/>
          <ac:spMkLst>
            <pc:docMk/>
            <pc:sldMk cId="1421206551" sldId="300"/>
            <ac:spMk id="16" creationId="{C5FB66D8-29D4-E05D-4F98-E4A464A8B285}"/>
          </ac:spMkLst>
        </pc:spChg>
        <pc:spChg chg="add mod">
          <ac:chgData name="Jacob Whitehouse" userId="7d661d7121ed2726" providerId="LiveId" clId="{29971FFB-6A78-415D-A874-393B668F636D}" dt="2024-01-09T06:21:33.323" v="2577" actId="1038"/>
          <ac:spMkLst>
            <pc:docMk/>
            <pc:sldMk cId="1421206551" sldId="300"/>
            <ac:spMk id="17" creationId="{D6BF8660-5595-B74B-A0AB-81342AC1BDB7}"/>
          </ac:spMkLst>
        </pc:spChg>
        <pc:spChg chg="add mod">
          <ac:chgData name="Jacob Whitehouse" userId="7d661d7121ed2726" providerId="LiveId" clId="{29971FFB-6A78-415D-A874-393B668F636D}" dt="2024-01-09T06:21:40.628" v="2587" actId="1038"/>
          <ac:spMkLst>
            <pc:docMk/>
            <pc:sldMk cId="1421206551" sldId="300"/>
            <ac:spMk id="18" creationId="{C6E91658-99A6-A4C1-698D-D7B6C2FC59F3}"/>
          </ac:spMkLst>
        </pc:spChg>
        <pc:spChg chg="add mod">
          <ac:chgData name="Jacob Whitehouse" userId="7d661d7121ed2726" providerId="LiveId" clId="{29971FFB-6A78-415D-A874-393B668F636D}" dt="2024-01-09T06:48:40.547" v="2866"/>
          <ac:spMkLst>
            <pc:docMk/>
            <pc:sldMk cId="1421206551" sldId="300"/>
            <ac:spMk id="19" creationId="{A840F293-E560-D08E-6FBC-FAD20E766879}"/>
          </ac:spMkLst>
        </pc:spChg>
        <pc:spChg chg="add del mod">
          <ac:chgData name="Jacob Whitehouse" userId="7d661d7121ed2726" providerId="LiveId" clId="{29971FFB-6A78-415D-A874-393B668F636D}" dt="2024-01-09T06:48:50.646" v="2869" actId="478"/>
          <ac:spMkLst>
            <pc:docMk/>
            <pc:sldMk cId="1421206551" sldId="300"/>
            <ac:spMk id="20" creationId="{09C6B22D-9DDA-22DA-3CDD-C2A134FFD780}"/>
          </ac:spMkLst>
        </pc:spChg>
        <pc:spChg chg="mod">
          <ac:chgData name="Jacob Whitehouse" userId="7d661d7121ed2726" providerId="LiveId" clId="{29971FFB-6A78-415D-A874-393B668F636D}" dt="2024-01-09T06:18:30.501" v="2540" actId="1076"/>
          <ac:spMkLst>
            <pc:docMk/>
            <pc:sldMk cId="1421206551" sldId="300"/>
            <ac:spMk id="21" creationId="{D99D45AB-380F-8B2F-42C9-EE4BBEEAC07D}"/>
          </ac:spMkLst>
        </pc:spChg>
        <pc:spChg chg="add del mod">
          <ac:chgData name="Jacob Whitehouse" userId="7d661d7121ed2726" providerId="LiveId" clId="{29971FFB-6A78-415D-A874-393B668F636D}" dt="2024-01-09T06:48:53.866" v="2871" actId="478"/>
          <ac:spMkLst>
            <pc:docMk/>
            <pc:sldMk cId="1421206551" sldId="300"/>
            <ac:spMk id="22" creationId="{416B0864-A7E6-5A10-0DC0-6872F336ACB9}"/>
          </ac:spMkLst>
        </pc:spChg>
        <pc:spChg chg="del">
          <ac:chgData name="Jacob Whitehouse" userId="7d661d7121ed2726" providerId="LiveId" clId="{29971FFB-6A78-415D-A874-393B668F636D}" dt="2024-01-09T03:58:13.309" v="1823" actId="478"/>
          <ac:spMkLst>
            <pc:docMk/>
            <pc:sldMk cId="1421206551" sldId="300"/>
            <ac:spMk id="23" creationId="{9B11615B-456B-009D-96C3-3096B14F9785}"/>
          </ac:spMkLst>
        </pc:spChg>
        <pc:spChg chg="add del mod">
          <ac:chgData name="Jacob Whitehouse" userId="7d661d7121ed2726" providerId="LiveId" clId="{29971FFB-6A78-415D-A874-393B668F636D}" dt="2024-01-09T06:49:00.146" v="2873"/>
          <ac:spMkLst>
            <pc:docMk/>
            <pc:sldMk cId="1421206551" sldId="300"/>
            <ac:spMk id="24" creationId="{75DD6268-EDA7-C33D-C899-A6FF4BF74256}"/>
          </ac:spMkLst>
        </pc:spChg>
        <pc:spChg chg="add del mod">
          <ac:chgData name="Jacob Whitehouse" userId="7d661d7121ed2726" providerId="LiveId" clId="{29971FFB-6A78-415D-A874-393B668F636D}" dt="2024-01-09T06:49:09.925" v="2875"/>
          <ac:spMkLst>
            <pc:docMk/>
            <pc:sldMk cId="1421206551" sldId="300"/>
            <ac:spMk id="25" creationId="{58475205-4B8E-5FC3-C314-C3B261118359}"/>
          </ac:spMkLst>
        </pc:spChg>
        <pc:spChg chg="add del mod">
          <ac:chgData name="Jacob Whitehouse" userId="7d661d7121ed2726" providerId="LiveId" clId="{29971FFB-6A78-415D-A874-393B668F636D}" dt="2024-01-09T06:49:13.979" v="2877"/>
          <ac:spMkLst>
            <pc:docMk/>
            <pc:sldMk cId="1421206551" sldId="300"/>
            <ac:spMk id="26" creationId="{098A50AF-51D4-0532-B507-E21B20AEF438}"/>
          </ac:spMkLst>
        </pc:spChg>
        <pc:spChg chg="add del mod">
          <ac:chgData name="Jacob Whitehouse" userId="7d661d7121ed2726" providerId="LiveId" clId="{29971FFB-6A78-415D-A874-393B668F636D}" dt="2024-01-09T06:49:24.782" v="2879" actId="478"/>
          <ac:spMkLst>
            <pc:docMk/>
            <pc:sldMk cId="1421206551" sldId="300"/>
            <ac:spMk id="27" creationId="{9546136B-EECF-3C21-A131-DDD65B4653F7}"/>
          </ac:spMkLst>
        </pc:spChg>
        <pc:picChg chg="del">
          <ac:chgData name="Jacob Whitehouse" userId="7d661d7121ed2726" providerId="LiveId" clId="{29971FFB-6A78-415D-A874-393B668F636D}" dt="2024-01-09T03:58:13.935" v="1824" actId="478"/>
          <ac:picMkLst>
            <pc:docMk/>
            <pc:sldMk cId="1421206551" sldId="300"/>
            <ac:picMk id="1028" creationId="{912E09DE-1AC2-E0C9-CB7B-BC255918F6E5}"/>
          </ac:picMkLst>
        </pc:picChg>
        <pc:picChg chg="del">
          <ac:chgData name="Jacob Whitehouse" userId="7d661d7121ed2726" providerId="LiveId" clId="{29971FFB-6A78-415D-A874-393B668F636D}" dt="2024-01-09T03:58:15.214" v="1825" actId="478"/>
          <ac:picMkLst>
            <pc:docMk/>
            <pc:sldMk cId="1421206551" sldId="300"/>
            <ac:picMk id="1030" creationId="{380F0F5C-7093-6214-332A-CD3805BC471F}"/>
          </ac:picMkLst>
        </pc:picChg>
        <pc:picChg chg="del">
          <ac:chgData name="Jacob Whitehouse" userId="7d661d7121ed2726" providerId="LiveId" clId="{29971FFB-6A78-415D-A874-393B668F636D}" dt="2024-01-09T03:58:16.193" v="1826" actId="478"/>
          <ac:picMkLst>
            <pc:docMk/>
            <pc:sldMk cId="1421206551" sldId="300"/>
            <ac:picMk id="1032" creationId="{CDDF55CC-B42D-2862-223D-0AC2F19D5423}"/>
          </ac:picMkLst>
        </pc:picChg>
        <pc:picChg chg="del">
          <ac:chgData name="Jacob Whitehouse" userId="7d661d7121ed2726" providerId="LiveId" clId="{29971FFB-6A78-415D-A874-393B668F636D}" dt="2024-01-09T03:58:16.771" v="1827" actId="478"/>
          <ac:picMkLst>
            <pc:docMk/>
            <pc:sldMk cId="1421206551" sldId="300"/>
            <ac:picMk id="1036" creationId="{AEC73661-2C0E-3CE1-A28B-EF61FD289D41}"/>
          </ac:picMkLst>
        </pc:picChg>
      </pc:sldChg>
      <pc:sldChg chg="addSp delSp modSp add mod modTransition delAnim modAnim">
        <pc:chgData name="Jacob Whitehouse" userId="7d661d7121ed2726" providerId="LiveId" clId="{29971FFB-6A78-415D-A874-393B668F636D}" dt="2024-01-09T07:03:01.846" v="3271"/>
        <pc:sldMkLst>
          <pc:docMk/>
          <pc:sldMk cId="677178357" sldId="302"/>
        </pc:sldMkLst>
        <pc:spChg chg="del">
          <ac:chgData name="Jacob Whitehouse" userId="7d661d7121ed2726" providerId="LiveId" clId="{29971FFB-6A78-415D-A874-393B668F636D}" dt="2024-01-09T06:50:06.639" v="2880" actId="478"/>
          <ac:spMkLst>
            <pc:docMk/>
            <pc:sldMk cId="677178357" sldId="302"/>
            <ac:spMk id="2" creationId="{D7BF92EF-3E41-3F76-05C6-A761FC06B3D5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3" creationId="{0FD4F04A-E447-F466-DD64-D76D4CA8219A}"/>
          </ac:spMkLst>
        </pc:spChg>
        <pc:spChg chg="del mod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4" creationId="{4D18C4FC-D15B-5BBA-A997-F169B182818B}"/>
          </ac:spMkLst>
        </pc:spChg>
        <pc:spChg chg="del">
          <ac:chgData name="Jacob Whitehouse" userId="7d661d7121ed2726" providerId="LiveId" clId="{29971FFB-6A78-415D-A874-393B668F636D}" dt="2024-01-09T06:50:10.366" v="2882" actId="478"/>
          <ac:spMkLst>
            <pc:docMk/>
            <pc:sldMk cId="677178357" sldId="302"/>
            <ac:spMk id="5" creationId="{B5467B5D-75C7-CF60-2D4E-E0BBE3A455AA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6" creationId="{C0BE6B6B-0B16-A593-76F8-1EF62EB0C211}"/>
          </ac:spMkLst>
        </pc:spChg>
        <pc:spChg chg="del">
          <ac:chgData name="Jacob Whitehouse" userId="7d661d7121ed2726" providerId="LiveId" clId="{29971FFB-6A78-415D-A874-393B668F636D}" dt="2024-01-09T06:50:21.820" v="2888" actId="478"/>
          <ac:spMkLst>
            <pc:docMk/>
            <pc:sldMk cId="677178357" sldId="302"/>
            <ac:spMk id="7" creationId="{E78A512D-3705-D036-9AB1-350FA1923630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9" creationId="{C8CA6E03-0669-ECDC-AE02-D7C667C2E8D6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0" creationId="{D6D329F4-5117-97EF-FE7F-7DF9CAB69F4D}"/>
          </ac:spMkLst>
        </pc:spChg>
        <pc:spChg chg="del">
          <ac:chgData name="Jacob Whitehouse" userId="7d661d7121ed2726" providerId="LiveId" clId="{29971FFB-6A78-415D-A874-393B668F636D}" dt="2024-01-09T06:50:21.820" v="2888" actId="478"/>
          <ac:spMkLst>
            <pc:docMk/>
            <pc:sldMk cId="677178357" sldId="302"/>
            <ac:spMk id="11" creationId="{8B235521-9224-5D0D-CBB7-BC0F6A0881CC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2" creationId="{0375F2E1-9F41-10FE-41C1-57E336AB8870}"/>
          </ac:spMkLst>
        </pc:spChg>
        <pc:spChg chg="add del mod">
          <ac:chgData name="Jacob Whitehouse" userId="7d661d7121ed2726" providerId="LiveId" clId="{29971FFB-6A78-415D-A874-393B668F636D}" dt="2024-01-09T06:50:08.508" v="2881" actId="478"/>
          <ac:spMkLst>
            <pc:docMk/>
            <pc:sldMk cId="677178357" sldId="302"/>
            <ac:spMk id="13" creationId="{A7803F28-CE69-33DD-AA71-6DF2C6A99CCD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4" creationId="{8B22E93E-4817-70EC-ED8C-9E17AADC960A}"/>
          </ac:spMkLst>
        </pc:spChg>
        <pc:spChg chg="del">
          <ac:chgData name="Jacob Whitehouse" userId="7d661d7121ed2726" providerId="LiveId" clId="{29971FFB-6A78-415D-A874-393B668F636D}" dt="2024-01-09T06:50:12.416" v="2883" actId="478"/>
          <ac:spMkLst>
            <pc:docMk/>
            <pc:sldMk cId="677178357" sldId="302"/>
            <ac:spMk id="15" creationId="{509F143B-E320-C55D-8496-11BABA5EFB50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6" creationId="{C5FB66D8-29D4-E05D-4F98-E4A464A8B285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7" creationId="{D6BF8660-5595-B74B-A0AB-81342AC1BDB7}"/>
          </ac:spMkLst>
        </pc:spChg>
        <pc:spChg chg="del">
          <ac:chgData name="Jacob Whitehouse" userId="7d661d7121ed2726" providerId="LiveId" clId="{29971FFB-6A78-415D-A874-393B668F636D}" dt="2024-01-09T06:50:19.355" v="2887" actId="478"/>
          <ac:spMkLst>
            <pc:docMk/>
            <pc:sldMk cId="677178357" sldId="302"/>
            <ac:spMk id="18" creationId="{C6E91658-99A6-A4C1-698D-D7B6C2FC59F3}"/>
          </ac:spMkLst>
        </pc:spChg>
        <pc:spChg chg="add mod">
          <ac:chgData name="Jacob Whitehouse" userId="7d661d7121ed2726" providerId="LiveId" clId="{29971FFB-6A78-415D-A874-393B668F636D}" dt="2024-01-09T06:54:58.723" v="3171" actId="1037"/>
          <ac:spMkLst>
            <pc:docMk/>
            <pc:sldMk cId="677178357" sldId="302"/>
            <ac:spMk id="19" creationId="{FCBD38CA-C49D-B2A2-0734-66A75648E119}"/>
          </ac:spMkLst>
        </pc:spChg>
        <pc:spChg chg="add del mod">
          <ac:chgData name="Jacob Whitehouse" userId="7d661d7121ed2726" providerId="LiveId" clId="{29971FFB-6A78-415D-A874-393B668F636D}" dt="2024-01-09T06:52:56.327" v="3019" actId="478"/>
          <ac:spMkLst>
            <pc:docMk/>
            <pc:sldMk cId="677178357" sldId="302"/>
            <ac:spMk id="20" creationId="{2EF0C09B-C65C-5B1C-D906-F458741B6897}"/>
          </ac:spMkLst>
        </pc:spChg>
        <pc:spChg chg="del mod">
          <ac:chgData name="Jacob Whitehouse" userId="7d661d7121ed2726" providerId="LiveId" clId="{29971FFB-6A78-415D-A874-393B668F636D}" dt="2024-01-09T06:50:14.559" v="2885" actId="478"/>
          <ac:spMkLst>
            <pc:docMk/>
            <pc:sldMk cId="677178357" sldId="302"/>
            <ac:spMk id="21" creationId="{D99D45AB-380F-8B2F-42C9-EE4BBEEAC07D}"/>
          </ac:spMkLst>
        </pc:spChg>
        <pc:spChg chg="add mod">
          <ac:chgData name="Jacob Whitehouse" userId="7d661d7121ed2726" providerId="LiveId" clId="{29971FFB-6A78-415D-A874-393B668F636D}" dt="2024-01-09T07:01:41.573" v="3267" actId="20577"/>
          <ac:spMkLst>
            <pc:docMk/>
            <pc:sldMk cId="677178357" sldId="302"/>
            <ac:spMk id="22" creationId="{73A0DC41-0597-A22E-1295-DDC7AC200359}"/>
          </ac:spMkLst>
        </pc:spChg>
        <pc:spChg chg="add mod">
          <ac:chgData name="Jacob Whitehouse" userId="7d661d7121ed2726" providerId="LiveId" clId="{29971FFB-6A78-415D-A874-393B668F636D}" dt="2024-01-09T06:54:26.754" v="3045" actId="1076"/>
          <ac:spMkLst>
            <pc:docMk/>
            <pc:sldMk cId="677178357" sldId="302"/>
            <ac:spMk id="23" creationId="{0AE958FC-0D82-ADF7-2564-344BF5D95745}"/>
          </ac:spMkLst>
        </pc:spChg>
        <pc:spChg chg="add mod">
          <ac:chgData name="Jacob Whitehouse" userId="7d661d7121ed2726" providerId="LiveId" clId="{29971FFB-6A78-415D-A874-393B668F636D}" dt="2024-01-09T06:56:28.982" v="3232" actId="20577"/>
          <ac:spMkLst>
            <pc:docMk/>
            <pc:sldMk cId="677178357" sldId="302"/>
            <ac:spMk id="24" creationId="{FA424B72-7E8D-CC00-C013-61D07A522FC3}"/>
          </ac:spMkLst>
        </pc:spChg>
      </pc:sldChg>
      <pc:sldChg chg="addSp delSp modSp add mod modTransition addAnim delAnim modAnim">
        <pc:chgData name="Jacob Whitehouse" userId="7d661d7121ed2726" providerId="LiveId" clId="{29971FFB-6A78-415D-A874-393B668F636D}" dt="2024-01-09T07:41:38.909" v="3350"/>
        <pc:sldMkLst>
          <pc:docMk/>
          <pc:sldMk cId="1939854517" sldId="307"/>
        </pc:sldMkLst>
        <pc:spChg chg="add del mod">
          <ac:chgData name="Jacob Whitehouse" userId="7d661d7121ed2726" providerId="LiveId" clId="{29971FFB-6A78-415D-A874-393B668F636D}" dt="2024-01-09T07:39:34.329" v="3338" actId="478"/>
          <ac:spMkLst>
            <pc:docMk/>
            <pc:sldMk cId="1939854517" sldId="307"/>
            <ac:spMk id="3" creationId="{36ED05A9-5BAF-1BD4-2107-380F4B758002}"/>
          </ac:spMkLst>
        </pc:spChg>
        <pc:spChg chg="add del mod">
          <ac:chgData name="Jacob Whitehouse" userId="7d661d7121ed2726" providerId="LiveId" clId="{29971FFB-6A78-415D-A874-393B668F636D}" dt="2024-01-09T07:39:34.329" v="3338" actId="478"/>
          <ac:spMkLst>
            <pc:docMk/>
            <pc:sldMk cId="1939854517" sldId="307"/>
            <ac:spMk id="5" creationId="{09FF163D-C9EF-E061-66C4-8C024C963F75}"/>
          </ac:spMkLst>
        </pc:spChg>
        <pc:spChg chg="add del mod">
          <ac:chgData name="Jacob Whitehouse" userId="7d661d7121ed2726" providerId="LiveId" clId="{29971FFB-6A78-415D-A874-393B668F636D}" dt="2024-01-09T07:40:02.944" v="3346" actId="478"/>
          <ac:spMkLst>
            <pc:docMk/>
            <pc:sldMk cId="1939854517" sldId="307"/>
            <ac:spMk id="7" creationId="{003248EC-6C7F-68ED-62FE-812C0E0785BB}"/>
          </ac:spMkLst>
        </pc:spChg>
        <pc:spChg chg="add del mod">
          <ac:chgData name="Jacob Whitehouse" userId="7d661d7121ed2726" providerId="LiveId" clId="{29971FFB-6A78-415D-A874-393B668F636D}" dt="2024-01-09T07:40:01.928" v="3345" actId="478"/>
          <ac:spMkLst>
            <pc:docMk/>
            <pc:sldMk cId="1939854517" sldId="307"/>
            <ac:spMk id="9" creationId="{80163AE1-9184-08E0-312E-C8111E55E4D5}"/>
          </ac:spMkLst>
        </pc:spChg>
        <pc:spChg chg="add del mod">
          <ac:chgData name="Jacob Whitehouse" userId="7d661d7121ed2726" providerId="LiveId" clId="{29971FFB-6A78-415D-A874-393B668F636D}" dt="2024-01-09T07:40:00.952" v="3344" actId="478"/>
          <ac:spMkLst>
            <pc:docMk/>
            <pc:sldMk cId="1939854517" sldId="307"/>
            <ac:spMk id="11" creationId="{92D002EF-031E-0BB9-9DBE-128238DC6035}"/>
          </ac:spMkLst>
        </pc:spChg>
        <pc:spChg chg="add mod">
          <ac:chgData name="Jacob Whitehouse" userId="7d661d7121ed2726" providerId="LiveId" clId="{29971FFB-6A78-415D-A874-393B668F636D}" dt="2024-01-09T07:40:04.135" v="3347"/>
          <ac:spMkLst>
            <pc:docMk/>
            <pc:sldMk cId="1939854517" sldId="307"/>
            <ac:spMk id="12" creationId="{C51F8438-C6FD-110B-9936-AC83D77A8C23}"/>
          </ac:spMkLst>
        </pc:spChg>
        <pc:spChg chg="del">
          <ac:chgData name="Jacob Whitehouse" userId="7d661d7121ed2726" providerId="LiveId" clId="{29971FFB-6A78-415D-A874-393B668F636D}" dt="2024-01-09T07:39:45.679" v="3339" actId="478"/>
          <ac:spMkLst>
            <pc:docMk/>
            <pc:sldMk cId="1939854517" sldId="307"/>
            <ac:spMk id="290" creationId="{00000000-0000-0000-0000-000000000000}"/>
          </ac:spMkLst>
        </pc:spChg>
        <pc:spChg chg="add del">
          <ac:chgData name="Jacob Whitehouse" userId="7d661d7121ed2726" providerId="LiveId" clId="{29971FFB-6A78-415D-A874-393B668F636D}" dt="2024-01-09T07:39:58.618" v="3342" actId="478"/>
          <ac:spMkLst>
            <pc:docMk/>
            <pc:sldMk cId="1939854517" sldId="307"/>
            <ac:spMk id="291" creationId="{00000000-0000-0000-0000-000000000000}"/>
          </ac:spMkLst>
        </pc:spChg>
        <pc:spChg chg="add del mod">
          <ac:chgData name="Jacob Whitehouse" userId="7d661d7121ed2726" providerId="LiveId" clId="{29971FFB-6A78-415D-A874-393B668F636D}" dt="2024-01-09T07:39:56.685" v="3341" actId="478"/>
          <ac:spMkLst>
            <pc:docMk/>
            <pc:sldMk cId="1939854517" sldId="307"/>
            <ac:spMk id="292" creationId="{00000000-0000-0000-0000-000000000000}"/>
          </ac:spMkLst>
        </pc:spChg>
      </pc:sldChg>
      <pc:sldChg chg="modAnim">
        <pc:chgData name="Jacob Whitehouse" userId="7d661d7121ed2726" providerId="LiveId" clId="{29971FFB-6A78-415D-A874-393B668F636D}" dt="2024-01-09T08:27:43.674" v="3580"/>
        <pc:sldMkLst>
          <pc:docMk/>
          <pc:sldMk cId="3882245948" sldId="308"/>
        </pc:sldMkLst>
      </pc:sldChg>
    </pc:docChg>
  </pc:docChgLst>
  <pc:docChgLst>
    <pc:chgData name="Tharun, Agathiya" userId="f5ba4c47-a876-4332-9a05-f75abe962356" providerId="ADAL" clId="{32638990-D7ED-4552-9ADD-8B26A29555F7}"/>
    <pc:docChg chg="undo redo custSel modSld">
      <pc:chgData name="Tharun, Agathiya" userId="f5ba4c47-a876-4332-9a05-f75abe962356" providerId="ADAL" clId="{32638990-D7ED-4552-9ADD-8B26A29555F7}" dt="2024-04-22T02:19:39.299" v="1012" actId="20577"/>
      <pc:docMkLst>
        <pc:docMk/>
      </pc:docMkLst>
      <pc:sldChg chg="modSp mod">
        <pc:chgData name="Tharun, Agathiya" userId="f5ba4c47-a876-4332-9a05-f75abe962356" providerId="ADAL" clId="{32638990-D7ED-4552-9ADD-8B26A29555F7}" dt="2024-04-22T02:18:49.451" v="999" actId="255"/>
        <pc:sldMkLst>
          <pc:docMk/>
          <pc:sldMk cId="4245379909" sldId="316"/>
        </pc:sldMkLst>
        <pc:spChg chg="mod">
          <ac:chgData name="Tharun, Agathiya" userId="f5ba4c47-a876-4332-9a05-f75abe962356" providerId="ADAL" clId="{32638990-D7ED-4552-9ADD-8B26A29555F7}" dt="2024-04-22T02:18:49.451" v="999" actId="255"/>
          <ac:spMkLst>
            <pc:docMk/>
            <pc:sldMk cId="4245379909" sldId="316"/>
            <ac:spMk id="2" creationId="{C86DE4EE-2B6F-5807-4380-C9A3A6C08BFA}"/>
          </ac:spMkLst>
        </pc:spChg>
      </pc:sldChg>
      <pc:sldChg chg="modSp mod">
        <pc:chgData name="Tharun, Agathiya" userId="f5ba4c47-a876-4332-9a05-f75abe962356" providerId="ADAL" clId="{32638990-D7ED-4552-9ADD-8B26A29555F7}" dt="2024-04-22T02:18:37.518" v="996" actId="403"/>
        <pc:sldMkLst>
          <pc:docMk/>
          <pc:sldMk cId="3749096870" sldId="317"/>
        </pc:sldMkLst>
        <pc:spChg chg="mod">
          <ac:chgData name="Tharun, Agathiya" userId="f5ba4c47-a876-4332-9a05-f75abe962356" providerId="ADAL" clId="{32638990-D7ED-4552-9ADD-8B26A29555F7}" dt="2024-04-22T02:18:37.518" v="996" actId="403"/>
          <ac:spMkLst>
            <pc:docMk/>
            <pc:sldMk cId="3749096870" sldId="317"/>
            <ac:spMk id="6" creationId="{92D7BE95-77FC-4447-A409-5B2208247A4D}"/>
          </ac:spMkLst>
        </pc:spChg>
      </pc:sldChg>
      <pc:sldChg chg="modSp mod">
        <pc:chgData name="Tharun, Agathiya" userId="f5ba4c47-a876-4332-9a05-f75abe962356" providerId="ADAL" clId="{32638990-D7ED-4552-9ADD-8B26A29555F7}" dt="2024-04-22T02:19:39.299" v="1012" actId="20577"/>
        <pc:sldMkLst>
          <pc:docMk/>
          <pc:sldMk cId="1546829490" sldId="318"/>
        </pc:sldMkLst>
        <pc:spChg chg="mod">
          <ac:chgData name="Tharun, Agathiya" userId="f5ba4c47-a876-4332-9a05-f75abe962356" providerId="ADAL" clId="{32638990-D7ED-4552-9ADD-8B26A29555F7}" dt="2024-04-22T02:19:39.299" v="1012" actId="20577"/>
          <ac:spMkLst>
            <pc:docMk/>
            <pc:sldMk cId="1546829490" sldId="318"/>
            <ac:spMk id="5" creationId="{5F03F187-62F3-42C6-AC4A-9C3A23F7103B}"/>
          </ac:spMkLst>
        </pc:spChg>
      </pc:sldChg>
      <pc:sldChg chg="modSp mod">
        <pc:chgData name="Tharun, Agathiya" userId="f5ba4c47-a876-4332-9a05-f75abe962356" providerId="ADAL" clId="{32638990-D7ED-4552-9ADD-8B26A29555F7}" dt="2024-04-22T02:19:18.420" v="1004" actId="255"/>
        <pc:sldMkLst>
          <pc:docMk/>
          <pc:sldMk cId="3309279477" sldId="349"/>
        </pc:sldMkLst>
        <pc:spChg chg="mod">
          <ac:chgData name="Tharun, Agathiya" userId="f5ba4c47-a876-4332-9a05-f75abe962356" providerId="ADAL" clId="{32638990-D7ED-4552-9ADD-8B26A29555F7}" dt="2024-04-22T02:19:18.420" v="1004" actId="255"/>
          <ac:spMkLst>
            <pc:docMk/>
            <pc:sldMk cId="3309279477" sldId="349"/>
            <ac:spMk id="14" creationId="{F85D1C04-1E75-105C-E94E-1A33E0FB3B62}"/>
          </ac:spMkLst>
        </pc:spChg>
      </pc:sldChg>
      <pc:sldChg chg="modSp mod">
        <pc:chgData name="Tharun, Agathiya" userId="f5ba4c47-a876-4332-9a05-f75abe962356" providerId="ADAL" clId="{32638990-D7ED-4552-9ADD-8B26A29555F7}" dt="2024-04-22T02:04:51.568" v="449" actId="2711"/>
        <pc:sldMkLst>
          <pc:docMk/>
          <pc:sldMk cId="1813340992" sldId="355"/>
        </pc:sldMkLst>
        <pc:spChg chg="mod">
          <ac:chgData name="Tharun, Agathiya" userId="f5ba4c47-a876-4332-9a05-f75abe962356" providerId="ADAL" clId="{32638990-D7ED-4552-9ADD-8B26A29555F7}" dt="2024-04-22T02:04:51.568" v="449" actId="2711"/>
          <ac:spMkLst>
            <pc:docMk/>
            <pc:sldMk cId="1813340992" sldId="355"/>
            <ac:spMk id="3" creationId="{0720C1F3-833D-E11C-3E9D-C894793D51D8}"/>
          </ac:spMkLst>
        </pc:spChg>
        <pc:spChg chg="mod">
          <ac:chgData name="Tharun, Agathiya" userId="f5ba4c47-a876-4332-9a05-f75abe962356" providerId="ADAL" clId="{32638990-D7ED-4552-9ADD-8B26A29555F7}" dt="2024-04-22T02:04:51.568" v="449" actId="2711"/>
          <ac:spMkLst>
            <pc:docMk/>
            <pc:sldMk cId="1813340992" sldId="355"/>
            <ac:spMk id="4" creationId="{CC6DC76A-A905-D990-2DF6-1863DBD6D2BE}"/>
          </ac:spMkLst>
        </pc:spChg>
        <pc:spChg chg="mod">
          <ac:chgData name="Tharun, Agathiya" userId="f5ba4c47-a876-4332-9a05-f75abe962356" providerId="ADAL" clId="{32638990-D7ED-4552-9ADD-8B26A29555F7}" dt="2024-04-22T02:04:51.568" v="449" actId="2711"/>
          <ac:spMkLst>
            <pc:docMk/>
            <pc:sldMk cId="1813340992" sldId="355"/>
            <ac:spMk id="5" creationId="{0BDD4639-EA81-5703-8FA5-3189E96C3647}"/>
          </ac:spMkLst>
        </pc:spChg>
      </pc:sldChg>
      <pc:sldChg chg="addSp modSp mod">
        <pc:chgData name="Tharun, Agathiya" userId="f5ba4c47-a876-4332-9a05-f75abe962356" providerId="ADAL" clId="{32638990-D7ED-4552-9ADD-8B26A29555F7}" dt="2024-04-22T01:58:06.614" v="162" actId="2711"/>
        <pc:sldMkLst>
          <pc:docMk/>
          <pc:sldMk cId="2290345634" sldId="356"/>
        </pc:sldMkLst>
        <pc:spChg chg="mod">
          <ac:chgData name="Tharun, Agathiya" userId="f5ba4c47-a876-4332-9a05-f75abe962356" providerId="ADAL" clId="{32638990-D7ED-4552-9ADD-8B26A29555F7}" dt="2024-04-22T01:58:06.614" v="162" actId="2711"/>
          <ac:spMkLst>
            <pc:docMk/>
            <pc:sldMk cId="2290345634" sldId="356"/>
            <ac:spMk id="6" creationId="{905B0A02-A162-4CED-BEBD-ABCFED6C8967}"/>
          </ac:spMkLst>
        </pc:spChg>
        <pc:spChg chg="mod">
          <ac:chgData name="Tharun, Agathiya" userId="f5ba4c47-a876-4332-9a05-f75abe962356" providerId="ADAL" clId="{32638990-D7ED-4552-9ADD-8B26A29555F7}" dt="2024-04-22T01:58:06.614" v="162" actId="2711"/>
          <ac:spMkLst>
            <pc:docMk/>
            <pc:sldMk cId="2290345634" sldId="356"/>
            <ac:spMk id="9" creationId="{2315443E-C51A-4A3D-BF82-A808EBA7B5F2}"/>
          </ac:spMkLst>
        </pc:spChg>
        <pc:grpChg chg="add mod">
          <ac:chgData name="Tharun, Agathiya" userId="f5ba4c47-a876-4332-9a05-f75abe962356" providerId="ADAL" clId="{32638990-D7ED-4552-9ADD-8B26A29555F7}" dt="2024-04-21T22:20:12.147" v="15" actId="1076"/>
          <ac:grpSpMkLst>
            <pc:docMk/>
            <pc:sldMk cId="2290345634" sldId="356"/>
            <ac:grpSpMk id="2" creationId="{2393EEBB-05BB-EA61-9473-1CB8D828828E}"/>
          </ac:grpSpMkLst>
        </pc:grpChg>
        <pc:picChg chg="mod">
          <ac:chgData name="Tharun, Agathiya" userId="f5ba4c47-a876-4332-9a05-f75abe962356" providerId="ADAL" clId="{32638990-D7ED-4552-9ADD-8B26A29555F7}" dt="2024-04-21T22:20:12.147" v="15" actId="1076"/>
          <ac:picMkLst>
            <pc:docMk/>
            <pc:sldMk cId="2290345634" sldId="356"/>
            <ac:picMk id="5" creationId="{F2BB2B4A-673F-4F24-892A-EA72D234AC29}"/>
          </ac:picMkLst>
        </pc:picChg>
        <pc:picChg chg="mod">
          <ac:chgData name="Tharun, Agathiya" userId="f5ba4c47-a876-4332-9a05-f75abe962356" providerId="ADAL" clId="{32638990-D7ED-4552-9ADD-8B26A29555F7}" dt="2024-04-21T22:20:12.147" v="15" actId="1076"/>
          <ac:picMkLst>
            <pc:docMk/>
            <pc:sldMk cId="2290345634" sldId="356"/>
            <ac:picMk id="7" creationId="{428CFF15-2740-44C8-AA9F-159165F86E93}"/>
          </ac:picMkLst>
        </pc:picChg>
      </pc:sldChg>
      <pc:sldChg chg="addSp modSp mod modAnim">
        <pc:chgData name="Tharun, Agathiya" userId="f5ba4c47-a876-4332-9a05-f75abe962356" providerId="ADAL" clId="{32638990-D7ED-4552-9ADD-8B26A29555F7}" dt="2024-04-22T01:58:00.632" v="161" actId="2711"/>
        <pc:sldMkLst>
          <pc:docMk/>
          <pc:sldMk cId="1931023318" sldId="358"/>
        </pc:sldMkLst>
        <pc:spChg chg="mod">
          <ac:chgData name="Tharun, Agathiya" userId="f5ba4c47-a876-4332-9a05-f75abe962356" providerId="ADAL" clId="{32638990-D7ED-4552-9ADD-8B26A29555F7}" dt="2024-04-22T01:58:00.632" v="161" actId="2711"/>
          <ac:spMkLst>
            <pc:docMk/>
            <pc:sldMk cId="1931023318" sldId="358"/>
            <ac:spMk id="9" creationId="{0C094F9D-7AF8-4962-AC9F-E0202D3C64C4}"/>
          </ac:spMkLst>
        </pc:spChg>
        <pc:spChg chg="mod">
          <ac:chgData name="Tharun, Agathiya" userId="f5ba4c47-a876-4332-9a05-f75abe962356" providerId="ADAL" clId="{32638990-D7ED-4552-9ADD-8B26A29555F7}" dt="2024-04-22T01:58:00.632" v="161" actId="2711"/>
          <ac:spMkLst>
            <pc:docMk/>
            <pc:sldMk cId="1931023318" sldId="358"/>
            <ac:spMk id="10" creationId="{DEEF5487-4F9F-4CC4-81FA-CB67EE6E2661}"/>
          </ac:spMkLst>
        </pc:spChg>
        <pc:spChg chg="mod">
          <ac:chgData name="Tharun, Agathiya" userId="f5ba4c47-a876-4332-9a05-f75abe962356" providerId="ADAL" clId="{32638990-D7ED-4552-9ADD-8B26A29555F7}" dt="2024-04-22T01:58:00.632" v="161" actId="2711"/>
          <ac:spMkLst>
            <pc:docMk/>
            <pc:sldMk cId="1931023318" sldId="358"/>
            <ac:spMk id="13" creationId="{617E6B98-759D-4CD0-9E5A-52F874534333}"/>
          </ac:spMkLst>
        </pc:spChg>
        <pc:spChg chg="mod">
          <ac:chgData name="Tharun, Agathiya" userId="f5ba4c47-a876-4332-9a05-f75abe962356" providerId="ADAL" clId="{32638990-D7ED-4552-9ADD-8B26A29555F7}" dt="2024-04-22T01:58:00.632" v="161" actId="2711"/>
          <ac:spMkLst>
            <pc:docMk/>
            <pc:sldMk cId="1931023318" sldId="358"/>
            <ac:spMk id="14" creationId="{3B0F4DE4-518D-4262-BF91-C547596C9354}"/>
          </ac:spMkLst>
        </pc:spChg>
        <pc:grpChg chg="add mod">
          <ac:chgData name="Tharun, Agathiya" userId="f5ba4c47-a876-4332-9a05-f75abe962356" providerId="ADAL" clId="{32638990-D7ED-4552-9ADD-8B26A29555F7}" dt="2024-04-21T22:19:50.310" v="4" actId="1076"/>
          <ac:grpSpMkLst>
            <pc:docMk/>
            <pc:sldMk cId="1931023318" sldId="358"/>
            <ac:grpSpMk id="2" creationId="{5B8EDE68-2F25-2AAC-F85E-B9C6EC0F50B8}"/>
          </ac:grpSpMkLst>
        </pc:grpChg>
        <pc:picChg chg="mod modCrop">
          <ac:chgData name="Tharun, Agathiya" userId="f5ba4c47-a876-4332-9a05-f75abe962356" providerId="ADAL" clId="{32638990-D7ED-4552-9ADD-8B26A29555F7}" dt="2024-04-21T22:19:42.627" v="3" actId="164"/>
          <ac:picMkLst>
            <pc:docMk/>
            <pc:sldMk cId="1931023318" sldId="358"/>
            <ac:picMk id="5" creationId="{B6E761F6-F896-4267-B4A5-82B1A7C47EDE}"/>
          </ac:picMkLst>
        </pc:picChg>
        <pc:picChg chg="mod">
          <ac:chgData name="Tharun, Agathiya" userId="f5ba4c47-a876-4332-9a05-f75abe962356" providerId="ADAL" clId="{32638990-D7ED-4552-9ADD-8B26A29555F7}" dt="2024-04-21T22:19:42.627" v="3" actId="164"/>
          <ac:picMkLst>
            <pc:docMk/>
            <pc:sldMk cId="1931023318" sldId="358"/>
            <ac:picMk id="6" creationId="{32EC7F8F-D3CE-4BDF-81FD-25B1185EE5F5}"/>
          </ac:picMkLst>
        </pc:picChg>
        <pc:picChg chg="mod">
          <ac:chgData name="Tharun, Agathiya" userId="f5ba4c47-a876-4332-9a05-f75abe962356" providerId="ADAL" clId="{32638990-D7ED-4552-9ADD-8B26A29555F7}" dt="2024-04-21T22:19:42.627" v="3" actId="164"/>
          <ac:picMkLst>
            <pc:docMk/>
            <pc:sldMk cId="1931023318" sldId="358"/>
            <ac:picMk id="7" creationId="{97F45060-15AF-475D-ABC1-DD031830DF6D}"/>
          </ac:picMkLst>
        </pc:picChg>
        <pc:picChg chg="mod">
          <ac:chgData name="Tharun, Agathiya" userId="f5ba4c47-a876-4332-9a05-f75abe962356" providerId="ADAL" clId="{32638990-D7ED-4552-9ADD-8B26A29555F7}" dt="2024-04-21T22:19:42.627" v="3" actId="164"/>
          <ac:picMkLst>
            <pc:docMk/>
            <pc:sldMk cId="1931023318" sldId="358"/>
            <ac:picMk id="8" creationId="{03697976-3873-4C7B-8B38-035B63EDD739}"/>
          </ac:picMkLst>
        </pc:picChg>
      </pc:sldChg>
      <pc:sldChg chg="modSp mod modNotesTx">
        <pc:chgData name="Tharun, Agathiya" userId="f5ba4c47-a876-4332-9a05-f75abe962356" providerId="ADAL" clId="{32638990-D7ED-4552-9ADD-8B26A29555F7}" dt="2024-04-22T01:58:22.570" v="163" actId="2711"/>
        <pc:sldMkLst>
          <pc:docMk/>
          <pc:sldMk cId="1712607309" sldId="360"/>
        </pc:sldMkLst>
        <pc:spChg chg="mod">
          <ac:chgData name="Tharun, Agathiya" userId="f5ba4c47-a876-4332-9a05-f75abe962356" providerId="ADAL" clId="{32638990-D7ED-4552-9ADD-8B26A29555F7}" dt="2024-04-22T01:58:22.570" v="163" actId="2711"/>
          <ac:spMkLst>
            <pc:docMk/>
            <pc:sldMk cId="1712607309" sldId="360"/>
            <ac:spMk id="6" creationId="{3CED1E99-D8DC-9C54-966D-D82C482EA983}"/>
          </ac:spMkLst>
        </pc:spChg>
      </pc:sldChg>
      <pc:sldChg chg="modSp mod">
        <pc:chgData name="Tharun, Agathiya" userId="f5ba4c47-a876-4332-9a05-f75abe962356" providerId="ADAL" clId="{32638990-D7ED-4552-9ADD-8B26A29555F7}" dt="2024-04-22T01:58:40.200" v="174" actId="20577"/>
        <pc:sldMkLst>
          <pc:docMk/>
          <pc:sldMk cId="1763825461" sldId="361"/>
        </pc:sldMkLst>
        <pc:spChg chg="mod">
          <ac:chgData name="Tharun, Agathiya" userId="f5ba4c47-a876-4332-9a05-f75abe962356" providerId="ADAL" clId="{32638990-D7ED-4552-9ADD-8B26A29555F7}" dt="2024-04-22T01:58:40.200" v="174" actId="20577"/>
          <ac:spMkLst>
            <pc:docMk/>
            <pc:sldMk cId="1763825461" sldId="361"/>
            <ac:spMk id="2" creationId="{FD4A2BEC-04E0-A963-CE28-E7EEFFB9FE20}"/>
          </ac:spMkLst>
        </pc:spChg>
        <pc:picChg chg="mod">
          <ac:chgData name="Tharun, Agathiya" userId="f5ba4c47-a876-4332-9a05-f75abe962356" providerId="ADAL" clId="{32638990-D7ED-4552-9ADD-8B26A29555F7}" dt="2024-04-22T01:57:13.692" v="160" actId="1076"/>
          <ac:picMkLst>
            <pc:docMk/>
            <pc:sldMk cId="1763825461" sldId="361"/>
            <ac:picMk id="5" creationId="{13FFF73A-41E0-45F2-131B-1348091F437C}"/>
          </ac:picMkLst>
        </pc:picChg>
        <pc:picChg chg="mod">
          <ac:chgData name="Tharun, Agathiya" userId="f5ba4c47-a876-4332-9a05-f75abe962356" providerId="ADAL" clId="{32638990-D7ED-4552-9ADD-8B26A29555F7}" dt="2024-04-22T01:57:11.449" v="159" actId="1076"/>
          <ac:picMkLst>
            <pc:docMk/>
            <pc:sldMk cId="1763825461" sldId="361"/>
            <ac:picMk id="6" creationId="{7EB7C963-613B-AE74-8D97-8DB6108CB05D}"/>
          </ac:picMkLst>
        </pc:picChg>
      </pc:sldChg>
    </pc:docChg>
  </pc:docChgLst>
  <pc:docChgLst>
    <pc:chgData name="Cameron Mostoufi" userId="20050bc7ebf3fa43" providerId="Windows Live" clId="Web-{141C502E-85B0-46E3-81A8-73BBEFE4AD11}"/>
    <pc:docChg chg="modSld">
      <pc:chgData name="Cameron Mostoufi" userId="20050bc7ebf3fa43" providerId="Windows Live" clId="Web-{141C502E-85B0-46E3-81A8-73BBEFE4AD11}" dt="2024-01-09T01:30:15.174" v="12"/>
      <pc:docMkLst>
        <pc:docMk/>
      </pc:docMkLst>
      <pc:sldChg chg="addSp modSp modTransition">
        <pc:chgData name="Cameron Mostoufi" userId="20050bc7ebf3fa43" providerId="Windows Live" clId="Web-{141C502E-85B0-46E3-81A8-73BBEFE4AD11}" dt="2024-01-09T01:30:15.174" v="12"/>
        <pc:sldMkLst>
          <pc:docMk/>
          <pc:sldMk cId="2819607758" sldId="275"/>
        </pc:sldMkLst>
        <pc:cxnChg chg="add mod">
          <ac:chgData name="Cameron Mostoufi" userId="20050bc7ebf3fa43" providerId="Windows Live" clId="Web-{141C502E-85B0-46E3-81A8-73BBEFE4AD11}" dt="2024-01-09T01:29:37.267" v="11" actId="1076"/>
          <ac:cxnSpMkLst>
            <pc:docMk/>
            <pc:sldMk cId="2819607758" sldId="275"/>
            <ac:cxnSpMk id="4" creationId="{0F23D6B2-2A49-FCF1-BE5A-A1C2F2B38A22}"/>
          </ac:cxnSpMkLst>
        </pc:cxnChg>
      </pc:sldChg>
    </pc:docChg>
  </pc:docChgLst>
  <pc:docChgLst>
    <pc:chgData name="Jacob Whitehouse" userId="7d661d7121ed2726" providerId="Windows Live" clId="Web-{08C8A632-1ED8-4621-A1CA-AC8411978934}"/>
    <pc:docChg chg="modSld">
      <pc:chgData name="Jacob Whitehouse" userId="7d661d7121ed2726" providerId="Windows Live" clId="Web-{08C8A632-1ED8-4621-A1CA-AC8411978934}" dt="2024-03-04T07:07:09.156" v="67"/>
      <pc:docMkLst>
        <pc:docMk/>
      </pc:docMkLst>
      <pc:sldChg chg="delSp modNotes">
        <pc:chgData name="Jacob Whitehouse" userId="7d661d7121ed2726" providerId="Windows Live" clId="Web-{08C8A632-1ED8-4621-A1CA-AC8411978934}" dt="2024-03-04T07:07:09.156" v="67"/>
        <pc:sldMkLst>
          <pc:docMk/>
          <pc:sldMk cId="3399528618" sldId="320"/>
        </pc:sldMkLst>
        <pc:graphicFrameChg chg="del">
          <ac:chgData name="Jacob Whitehouse" userId="7d661d7121ed2726" providerId="Windows Live" clId="Web-{08C8A632-1ED8-4621-A1CA-AC8411978934}" dt="2024-03-04T07:07:09.156" v="67"/>
          <ac:graphicFrameMkLst>
            <pc:docMk/>
            <pc:sldMk cId="3399528618" sldId="320"/>
            <ac:graphicFrameMk id="5" creationId="{2F1B7F1D-A1EA-42AF-69CD-94317F213431}"/>
          </ac:graphicFrameMkLst>
        </pc:graphicFrameChg>
      </pc:sldChg>
    </pc:docChg>
  </pc:docChgLst>
  <pc:docChgLst>
    <pc:chgData name="Jacob Whitehouse" userId="7d661d7121ed2726" providerId="Windows Live" clId="Web-{5A6D0B0C-C3E4-482F-9E18-8FB2BA5017D6}"/>
    <pc:docChg chg="addSld delSld modSld sldOrd">
      <pc:chgData name="Jacob Whitehouse" userId="7d661d7121ed2726" providerId="Windows Live" clId="Web-{5A6D0B0C-C3E4-482F-9E18-8FB2BA5017D6}" dt="2024-02-20T22:22:02.946" v="1314" actId="20577"/>
      <pc:docMkLst>
        <pc:docMk/>
      </pc:docMkLst>
      <pc:sldChg chg="modSp">
        <pc:chgData name="Jacob Whitehouse" userId="7d661d7121ed2726" providerId="Windows Live" clId="Web-{5A6D0B0C-C3E4-482F-9E18-8FB2BA5017D6}" dt="2024-02-20T15:10:19.867" v="17" actId="20577"/>
        <pc:sldMkLst>
          <pc:docMk/>
          <pc:sldMk cId="0" sldId="256"/>
        </pc:sldMkLst>
        <pc:spChg chg="mod">
          <ac:chgData name="Jacob Whitehouse" userId="7d661d7121ed2726" providerId="Windows Live" clId="Web-{5A6D0B0C-C3E4-482F-9E18-8FB2BA5017D6}" dt="2024-02-20T15:10:19.867" v="17" actId="20577"/>
          <ac:spMkLst>
            <pc:docMk/>
            <pc:sldMk cId="0" sldId="256"/>
            <ac:spMk id="258" creationId="{00000000-0000-0000-0000-000000000000}"/>
          </ac:spMkLst>
        </pc:spChg>
        <pc:spChg chg="mod">
          <ac:chgData name="Jacob Whitehouse" userId="7d661d7121ed2726" providerId="Windows Live" clId="Web-{5A6D0B0C-C3E4-482F-9E18-8FB2BA5017D6}" dt="2024-02-20T15:10:08.273" v="15" actId="20577"/>
          <ac:spMkLst>
            <pc:docMk/>
            <pc:sldMk cId="0" sldId="256"/>
            <ac:spMk id="260" creationId="{00000000-0000-0000-0000-000000000000}"/>
          </ac:spMkLst>
        </pc:spChg>
      </pc:sldChg>
      <pc:sldChg chg="del">
        <pc:chgData name="Jacob Whitehouse" userId="7d661d7121ed2726" providerId="Windows Live" clId="Web-{5A6D0B0C-C3E4-482F-9E18-8FB2BA5017D6}" dt="2024-02-20T15:11:12.009" v="30"/>
        <pc:sldMkLst>
          <pc:docMk/>
          <pc:sldMk cId="0" sldId="261"/>
        </pc:sldMkLst>
      </pc:sldChg>
      <pc:sldChg chg="del">
        <pc:chgData name="Jacob Whitehouse" userId="7d661d7121ed2726" providerId="Windows Live" clId="Web-{5A6D0B0C-C3E4-482F-9E18-8FB2BA5017D6}" dt="2024-02-20T15:11:25.509" v="40"/>
        <pc:sldMkLst>
          <pc:docMk/>
          <pc:sldMk cId="1021677188" sldId="266"/>
        </pc:sldMkLst>
      </pc:sldChg>
      <pc:sldChg chg="del">
        <pc:chgData name="Jacob Whitehouse" userId="7d661d7121ed2726" providerId="Windows Live" clId="Web-{5A6D0B0C-C3E4-482F-9E18-8FB2BA5017D6}" dt="2024-02-20T15:10:31.117" v="22"/>
        <pc:sldMkLst>
          <pc:docMk/>
          <pc:sldMk cId="604577743" sldId="272"/>
        </pc:sldMkLst>
      </pc:sldChg>
      <pc:sldChg chg="del">
        <pc:chgData name="Jacob Whitehouse" userId="7d661d7121ed2726" providerId="Windows Live" clId="Web-{5A6D0B0C-C3E4-482F-9E18-8FB2BA5017D6}" dt="2024-02-20T15:10:31.117" v="21"/>
        <pc:sldMkLst>
          <pc:docMk/>
          <pc:sldMk cId="1366256111" sldId="276"/>
        </pc:sldMkLst>
      </pc:sldChg>
      <pc:sldChg chg="del">
        <pc:chgData name="Jacob Whitehouse" userId="7d661d7121ed2726" providerId="Windows Live" clId="Web-{5A6D0B0C-C3E4-482F-9E18-8FB2BA5017D6}" dt="2024-02-20T15:11:25.509" v="36"/>
        <pc:sldMkLst>
          <pc:docMk/>
          <pc:sldMk cId="2357134001" sldId="278"/>
        </pc:sldMkLst>
      </pc:sldChg>
      <pc:sldChg chg="del">
        <pc:chgData name="Jacob Whitehouse" userId="7d661d7121ed2726" providerId="Windows Live" clId="Web-{5A6D0B0C-C3E4-482F-9E18-8FB2BA5017D6}" dt="2024-02-20T15:11:25.509" v="39"/>
        <pc:sldMkLst>
          <pc:docMk/>
          <pc:sldMk cId="2404670457" sldId="279"/>
        </pc:sldMkLst>
      </pc:sldChg>
      <pc:sldChg chg="del">
        <pc:chgData name="Jacob Whitehouse" userId="7d661d7121ed2726" providerId="Windows Live" clId="Web-{5A6D0B0C-C3E4-482F-9E18-8FB2BA5017D6}" dt="2024-02-20T15:10:31.117" v="20"/>
        <pc:sldMkLst>
          <pc:docMk/>
          <pc:sldMk cId="2856299348" sldId="280"/>
        </pc:sldMkLst>
      </pc:sldChg>
      <pc:sldChg chg="del">
        <pc:chgData name="Jacob Whitehouse" userId="7d661d7121ed2726" providerId="Windows Live" clId="Web-{5A6D0B0C-C3E4-482F-9E18-8FB2BA5017D6}" dt="2024-02-20T15:11:25.509" v="38"/>
        <pc:sldMkLst>
          <pc:docMk/>
          <pc:sldMk cId="2661560010" sldId="281"/>
        </pc:sldMkLst>
      </pc:sldChg>
      <pc:sldChg chg="del">
        <pc:chgData name="Jacob Whitehouse" userId="7d661d7121ed2726" providerId="Windows Live" clId="Web-{5A6D0B0C-C3E4-482F-9E18-8FB2BA5017D6}" dt="2024-02-20T15:11:25.509" v="37"/>
        <pc:sldMkLst>
          <pc:docMk/>
          <pc:sldMk cId="3524127805" sldId="282"/>
        </pc:sldMkLst>
      </pc:sldChg>
      <pc:sldChg chg="del">
        <pc:chgData name="Jacob Whitehouse" userId="7d661d7121ed2726" providerId="Windows Live" clId="Web-{5A6D0B0C-C3E4-482F-9E18-8FB2BA5017D6}" dt="2024-02-20T15:11:25.509" v="35"/>
        <pc:sldMkLst>
          <pc:docMk/>
          <pc:sldMk cId="1189538870" sldId="283"/>
        </pc:sldMkLst>
      </pc:sldChg>
      <pc:sldChg chg="del">
        <pc:chgData name="Jacob Whitehouse" userId="7d661d7121ed2726" providerId="Windows Live" clId="Web-{5A6D0B0C-C3E4-482F-9E18-8FB2BA5017D6}" dt="2024-02-20T15:10:31.133" v="25"/>
        <pc:sldMkLst>
          <pc:docMk/>
          <pc:sldMk cId="217455488" sldId="284"/>
        </pc:sldMkLst>
      </pc:sldChg>
      <pc:sldChg chg="del">
        <pc:chgData name="Jacob Whitehouse" userId="7d661d7121ed2726" providerId="Windows Live" clId="Web-{5A6D0B0C-C3E4-482F-9E18-8FB2BA5017D6}" dt="2024-02-20T15:10:31.133" v="26"/>
        <pc:sldMkLst>
          <pc:docMk/>
          <pc:sldMk cId="3855421342" sldId="285"/>
        </pc:sldMkLst>
      </pc:sldChg>
      <pc:sldChg chg="del">
        <pc:chgData name="Jacob Whitehouse" userId="7d661d7121ed2726" providerId="Windows Live" clId="Web-{5A6D0B0C-C3E4-482F-9E18-8FB2BA5017D6}" dt="2024-02-20T15:10:31.133" v="24"/>
        <pc:sldMkLst>
          <pc:docMk/>
          <pc:sldMk cId="1015180144" sldId="286"/>
        </pc:sldMkLst>
      </pc:sldChg>
      <pc:sldChg chg="del">
        <pc:chgData name="Jacob Whitehouse" userId="7d661d7121ed2726" providerId="Windows Live" clId="Web-{5A6D0B0C-C3E4-482F-9E18-8FB2BA5017D6}" dt="2024-02-20T15:10:31.133" v="28"/>
        <pc:sldMkLst>
          <pc:docMk/>
          <pc:sldMk cId="2730314583" sldId="288"/>
        </pc:sldMkLst>
      </pc:sldChg>
      <pc:sldChg chg="del">
        <pc:chgData name="Jacob Whitehouse" userId="7d661d7121ed2726" providerId="Windows Live" clId="Web-{5A6D0B0C-C3E4-482F-9E18-8FB2BA5017D6}" dt="2024-02-20T15:10:31.133" v="27"/>
        <pc:sldMkLst>
          <pc:docMk/>
          <pc:sldMk cId="3067773317" sldId="291"/>
        </pc:sldMkLst>
      </pc:sldChg>
      <pc:sldChg chg="del">
        <pc:chgData name="Jacob Whitehouse" userId="7d661d7121ed2726" providerId="Windows Live" clId="Web-{5A6D0B0C-C3E4-482F-9E18-8FB2BA5017D6}" dt="2024-02-20T15:11:25.493" v="34"/>
        <pc:sldMkLst>
          <pc:docMk/>
          <pc:sldMk cId="2366235982" sldId="295"/>
        </pc:sldMkLst>
      </pc:sldChg>
      <pc:sldChg chg="del">
        <pc:chgData name="Jacob Whitehouse" userId="7d661d7121ed2726" providerId="Windows Live" clId="Web-{5A6D0B0C-C3E4-482F-9E18-8FB2BA5017D6}" dt="2024-02-20T15:11:25.493" v="32"/>
        <pc:sldMkLst>
          <pc:docMk/>
          <pc:sldMk cId="3716591050" sldId="298"/>
        </pc:sldMkLst>
      </pc:sldChg>
      <pc:sldChg chg="del">
        <pc:chgData name="Jacob Whitehouse" userId="7d661d7121ed2726" providerId="Windows Live" clId="Web-{5A6D0B0C-C3E4-482F-9E18-8FB2BA5017D6}" dt="2024-02-20T15:11:25.493" v="31"/>
        <pc:sldMkLst>
          <pc:docMk/>
          <pc:sldMk cId="2340084719" sldId="299"/>
        </pc:sldMkLst>
      </pc:sldChg>
      <pc:sldChg chg="del">
        <pc:chgData name="Jacob Whitehouse" userId="7d661d7121ed2726" providerId="Windows Live" clId="Web-{5A6D0B0C-C3E4-482F-9E18-8FB2BA5017D6}" dt="2024-02-20T15:10:31.101" v="19"/>
        <pc:sldMkLst>
          <pc:docMk/>
          <pc:sldMk cId="1421206551" sldId="300"/>
        </pc:sldMkLst>
      </pc:sldChg>
      <pc:sldChg chg="del">
        <pc:chgData name="Jacob Whitehouse" userId="7d661d7121ed2726" providerId="Windows Live" clId="Web-{5A6D0B0C-C3E4-482F-9E18-8FB2BA5017D6}" dt="2024-02-20T15:10:31.101" v="18"/>
        <pc:sldMkLst>
          <pc:docMk/>
          <pc:sldMk cId="677178357" sldId="302"/>
        </pc:sldMkLst>
      </pc:sldChg>
      <pc:sldChg chg="del">
        <pc:chgData name="Jacob Whitehouse" userId="7d661d7121ed2726" providerId="Windows Live" clId="Web-{5A6D0B0C-C3E4-482F-9E18-8FB2BA5017D6}" dt="2024-02-20T21:59:22.460" v="1218"/>
        <pc:sldMkLst>
          <pc:docMk/>
          <pc:sldMk cId="1916825840" sldId="304"/>
        </pc:sldMkLst>
      </pc:sldChg>
      <pc:sldChg chg="del">
        <pc:chgData name="Jacob Whitehouse" userId="7d661d7121ed2726" providerId="Windows Live" clId="Web-{5A6D0B0C-C3E4-482F-9E18-8FB2BA5017D6}" dt="2024-02-20T21:59:29.617" v="1219"/>
        <pc:sldMkLst>
          <pc:docMk/>
          <pc:sldMk cId="204319732" sldId="306"/>
        </pc:sldMkLst>
      </pc:sldChg>
      <pc:sldChg chg="del">
        <pc:chgData name="Jacob Whitehouse" userId="7d661d7121ed2726" providerId="Windows Live" clId="Web-{5A6D0B0C-C3E4-482F-9E18-8FB2BA5017D6}" dt="2024-02-20T15:10:31.117" v="23"/>
        <pc:sldMkLst>
          <pc:docMk/>
          <pc:sldMk cId="1939854517" sldId="307"/>
        </pc:sldMkLst>
      </pc:sldChg>
      <pc:sldChg chg="del">
        <pc:chgData name="Jacob Whitehouse" userId="7d661d7121ed2726" providerId="Windows Live" clId="Web-{5A6D0B0C-C3E4-482F-9E18-8FB2BA5017D6}" dt="2024-02-20T15:11:11.993" v="29"/>
        <pc:sldMkLst>
          <pc:docMk/>
          <pc:sldMk cId="3882245948" sldId="308"/>
        </pc:sldMkLst>
      </pc:sldChg>
      <pc:sldChg chg="del">
        <pc:chgData name="Jacob Whitehouse" userId="7d661d7121ed2726" providerId="Windows Live" clId="Web-{5A6D0B0C-C3E4-482F-9E18-8FB2BA5017D6}" dt="2024-02-20T15:11:25.493" v="33"/>
        <pc:sldMkLst>
          <pc:docMk/>
          <pc:sldMk cId="894914777" sldId="309"/>
        </pc:sldMkLst>
      </pc:sldChg>
      <pc:sldChg chg="del">
        <pc:chgData name="Jacob Whitehouse" userId="7d661d7121ed2726" providerId="Windows Live" clId="Web-{5A6D0B0C-C3E4-482F-9E18-8FB2BA5017D6}" dt="2024-02-20T21:59:18.601" v="1217"/>
        <pc:sldMkLst>
          <pc:docMk/>
          <pc:sldMk cId="3291896843" sldId="310"/>
        </pc:sldMkLst>
      </pc:sldChg>
      <pc:sldChg chg="modSp new">
        <pc:chgData name="Jacob Whitehouse" userId="7d661d7121ed2726" providerId="Windows Live" clId="Web-{5A6D0B0C-C3E4-482F-9E18-8FB2BA5017D6}" dt="2024-02-20T21:30:20.763" v="821" actId="20577"/>
        <pc:sldMkLst>
          <pc:docMk/>
          <pc:sldMk cId="2867583551" sldId="311"/>
        </pc:sldMkLst>
        <pc:spChg chg="mod">
          <ac:chgData name="Jacob Whitehouse" userId="7d661d7121ed2726" providerId="Windows Live" clId="Web-{5A6D0B0C-C3E4-482F-9E18-8FB2BA5017D6}" dt="2024-02-20T21:30:20.763" v="821" actId="20577"/>
          <ac:spMkLst>
            <pc:docMk/>
            <pc:sldMk cId="2867583551" sldId="311"/>
            <ac:spMk id="2" creationId="{BDA319C5-1D6E-3317-E160-A028948A4840}"/>
          </ac:spMkLst>
        </pc:spChg>
        <pc:spChg chg="mod">
          <ac:chgData name="Jacob Whitehouse" userId="7d661d7121ed2726" providerId="Windows Live" clId="Web-{5A6D0B0C-C3E4-482F-9E18-8FB2BA5017D6}" dt="2024-02-20T20:29:25.977" v="348" actId="20577"/>
          <ac:spMkLst>
            <pc:docMk/>
            <pc:sldMk cId="2867583551" sldId="311"/>
            <ac:spMk id="3" creationId="{7845F325-CDC4-6DF5-4AC0-FCB59578F0F6}"/>
          </ac:spMkLst>
        </pc:spChg>
      </pc:sldChg>
      <pc:sldChg chg="modSp new del">
        <pc:chgData name="Jacob Whitehouse" userId="7d661d7121ed2726" providerId="Windows Live" clId="Web-{5A6D0B0C-C3E4-482F-9E18-8FB2BA5017D6}" dt="2024-02-20T21:30:26.216" v="822"/>
        <pc:sldMkLst>
          <pc:docMk/>
          <pc:sldMk cId="577016071" sldId="312"/>
        </pc:sldMkLst>
        <pc:spChg chg="mod">
          <ac:chgData name="Jacob Whitehouse" userId="7d661d7121ed2726" providerId="Windows Live" clId="Web-{5A6D0B0C-C3E4-482F-9E18-8FB2BA5017D6}" dt="2024-02-20T15:26:47.203" v="296" actId="20577"/>
          <ac:spMkLst>
            <pc:docMk/>
            <pc:sldMk cId="577016071" sldId="312"/>
            <ac:spMk id="3" creationId="{4FC89AF3-8982-3A7E-EBC7-4246CF211B16}"/>
          </ac:spMkLst>
        </pc:spChg>
        <pc:spChg chg="mod">
          <ac:chgData name="Jacob Whitehouse" userId="7d661d7121ed2726" providerId="Windows Live" clId="Web-{5A6D0B0C-C3E4-482F-9E18-8FB2BA5017D6}" dt="2024-02-20T15:26:51.297" v="315" actId="20577"/>
          <ac:spMkLst>
            <pc:docMk/>
            <pc:sldMk cId="577016071" sldId="312"/>
            <ac:spMk id="4" creationId="{6A426F0E-8DA8-5D3A-BB2B-A4DA70561707}"/>
          </ac:spMkLst>
        </pc:spChg>
      </pc:sldChg>
      <pc:sldChg chg="modSp new modNotes">
        <pc:chgData name="Jacob Whitehouse" userId="7d661d7121ed2726" providerId="Windows Live" clId="Web-{5A6D0B0C-C3E4-482F-9E18-8FB2BA5017D6}" dt="2024-02-20T22:21:53.258" v="1311" actId="20577"/>
        <pc:sldMkLst>
          <pc:docMk/>
          <pc:sldMk cId="1934708010" sldId="313"/>
        </pc:sldMkLst>
        <pc:spChg chg="mod">
          <ac:chgData name="Jacob Whitehouse" userId="7d661d7121ed2726" providerId="Windows Live" clId="Web-{5A6D0B0C-C3E4-482F-9E18-8FB2BA5017D6}" dt="2024-02-20T22:16:18.938" v="1296" actId="20577"/>
          <ac:spMkLst>
            <pc:docMk/>
            <pc:sldMk cId="1934708010" sldId="313"/>
            <ac:spMk id="2" creationId="{2AA58F3C-C39D-8ABD-A421-AA9956BFB750}"/>
          </ac:spMkLst>
        </pc:spChg>
        <pc:spChg chg="mod">
          <ac:chgData name="Jacob Whitehouse" userId="7d661d7121ed2726" providerId="Windows Live" clId="Web-{5A6D0B0C-C3E4-482F-9E18-8FB2BA5017D6}" dt="2024-02-20T21:33:50.346" v="854" actId="20577"/>
          <ac:spMkLst>
            <pc:docMk/>
            <pc:sldMk cId="1934708010" sldId="313"/>
            <ac:spMk id="3" creationId="{65CF2952-6060-D436-D6E8-3A9D1C59D475}"/>
          </ac:spMkLst>
        </pc:spChg>
        <pc:spChg chg="mod">
          <ac:chgData name="Jacob Whitehouse" userId="7d661d7121ed2726" providerId="Windows Live" clId="Web-{5A6D0B0C-C3E4-482F-9E18-8FB2BA5017D6}" dt="2024-02-20T22:21:53.258" v="1311" actId="20577"/>
          <ac:spMkLst>
            <pc:docMk/>
            <pc:sldMk cId="1934708010" sldId="313"/>
            <ac:spMk id="4" creationId="{3F112393-54E0-BBC9-87FD-499F991F7DCA}"/>
          </ac:spMkLst>
        </pc:spChg>
      </pc:sldChg>
      <pc:sldChg chg="modSp new del ord">
        <pc:chgData name="Jacob Whitehouse" userId="7d661d7121ed2726" providerId="Windows Live" clId="Web-{5A6D0B0C-C3E4-482F-9E18-8FB2BA5017D6}" dt="2024-02-20T21:30:26.216" v="823"/>
        <pc:sldMkLst>
          <pc:docMk/>
          <pc:sldMk cId="4155597330" sldId="313"/>
        </pc:sldMkLst>
        <pc:spChg chg="mod">
          <ac:chgData name="Jacob Whitehouse" userId="7d661d7121ed2726" providerId="Windows Live" clId="Web-{5A6D0B0C-C3E4-482F-9E18-8FB2BA5017D6}" dt="2024-02-20T15:26:39.469" v="293" actId="20577"/>
          <ac:spMkLst>
            <pc:docMk/>
            <pc:sldMk cId="4155597330" sldId="313"/>
            <ac:spMk id="3" creationId="{2038C625-D350-E04E-1E1B-6AE05EA0E3FD}"/>
          </ac:spMkLst>
        </pc:spChg>
        <pc:spChg chg="mod">
          <ac:chgData name="Jacob Whitehouse" userId="7d661d7121ed2726" providerId="Windows Live" clId="Web-{5A6D0B0C-C3E4-482F-9E18-8FB2BA5017D6}" dt="2024-02-20T15:26:42.422" v="294" actId="20577"/>
          <ac:spMkLst>
            <pc:docMk/>
            <pc:sldMk cId="4155597330" sldId="313"/>
            <ac:spMk id="4" creationId="{AD881DC9-8AD5-C915-ABF4-0F51225A4E0D}"/>
          </ac:spMkLst>
        </pc:spChg>
      </pc:sldChg>
      <pc:sldChg chg="modSp add replId modNotes">
        <pc:chgData name="Jacob Whitehouse" userId="7d661d7121ed2726" providerId="Windows Live" clId="Web-{5A6D0B0C-C3E4-482F-9E18-8FB2BA5017D6}" dt="2024-02-20T21:56:23.144" v="1201"/>
        <pc:sldMkLst>
          <pc:docMk/>
          <pc:sldMk cId="1541215299" sldId="314"/>
        </pc:sldMkLst>
        <pc:spChg chg="mod">
          <ac:chgData name="Jacob Whitehouse" userId="7d661d7121ed2726" providerId="Windows Live" clId="Web-{5A6D0B0C-C3E4-482F-9E18-8FB2BA5017D6}" dt="2024-02-20T21:55:52.190" v="1194" actId="14100"/>
          <ac:spMkLst>
            <pc:docMk/>
            <pc:sldMk cId="1541215299" sldId="314"/>
            <ac:spMk id="2" creationId="{2AA58F3C-C39D-8ABD-A421-AA9956BFB750}"/>
          </ac:spMkLst>
        </pc:spChg>
        <pc:spChg chg="mod">
          <ac:chgData name="Jacob Whitehouse" userId="7d661d7121ed2726" providerId="Windows Live" clId="Web-{5A6D0B0C-C3E4-482F-9E18-8FB2BA5017D6}" dt="2024-02-20T21:39:34.057" v="930" actId="20577"/>
          <ac:spMkLst>
            <pc:docMk/>
            <pc:sldMk cId="1541215299" sldId="314"/>
            <ac:spMk id="4" creationId="{3F112393-54E0-BBC9-87FD-499F991F7DCA}"/>
          </ac:spMkLst>
        </pc:spChg>
      </pc:sldChg>
      <pc:sldChg chg="modSp new del ord">
        <pc:chgData name="Jacob Whitehouse" userId="7d661d7121ed2726" providerId="Windows Live" clId="Web-{5A6D0B0C-C3E4-482F-9E18-8FB2BA5017D6}" dt="2024-02-20T21:30:26.216" v="824"/>
        <pc:sldMkLst>
          <pc:docMk/>
          <pc:sldMk cId="3350611150" sldId="314"/>
        </pc:sldMkLst>
        <pc:spChg chg="mod">
          <ac:chgData name="Jacob Whitehouse" userId="7d661d7121ed2726" providerId="Windows Live" clId="Web-{5A6D0B0C-C3E4-482F-9E18-8FB2BA5017D6}" dt="2024-02-20T15:24:40.482" v="243" actId="20577"/>
          <ac:spMkLst>
            <pc:docMk/>
            <pc:sldMk cId="3350611150" sldId="314"/>
            <ac:spMk id="3" creationId="{FCB60475-04BE-B6E4-A2C5-36DC5CD3B29E}"/>
          </ac:spMkLst>
        </pc:spChg>
        <pc:spChg chg="mod">
          <ac:chgData name="Jacob Whitehouse" userId="7d661d7121ed2726" providerId="Windows Live" clId="Web-{5A6D0B0C-C3E4-482F-9E18-8FB2BA5017D6}" dt="2024-02-20T15:27:26.548" v="346" actId="20577"/>
          <ac:spMkLst>
            <pc:docMk/>
            <pc:sldMk cId="3350611150" sldId="314"/>
            <ac:spMk id="4" creationId="{C1E36605-D71B-4917-5983-D3306B366711}"/>
          </ac:spMkLst>
        </pc:spChg>
      </pc:sldChg>
      <pc:sldChg chg="addSp modSp new">
        <pc:chgData name="Jacob Whitehouse" userId="7d661d7121ed2726" providerId="Windows Live" clId="Web-{5A6D0B0C-C3E4-482F-9E18-8FB2BA5017D6}" dt="2024-02-20T21:47:28.272" v="1120"/>
        <pc:sldMkLst>
          <pc:docMk/>
          <pc:sldMk cId="2622093637" sldId="315"/>
        </pc:sldMkLst>
        <pc:picChg chg="add mod">
          <ac:chgData name="Jacob Whitehouse" userId="7d661d7121ed2726" providerId="Windows Live" clId="Web-{5A6D0B0C-C3E4-482F-9E18-8FB2BA5017D6}" dt="2024-02-20T21:47:28.272" v="1120"/>
          <ac:picMkLst>
            <pc:docMk/>
            <pc:sldMk cId="2622093637" sldId="315"/>
            <ac:picMk id="5" creationId="{2EABBAEE-54F3-2EEC-809B-7F2312476C00}"/>
          </ac:picMkLst>
        </pc:picChg>
      </pc:sldChg>
      <pc:sldChg chg="modSp new del ord">
        <pc:chgData name="Jacob Whitehouse" userId="7d661d7121ed2726" providerId="Windows Live" clId="Web-{5A6D0B0C-C3E4-482F-9E18-8FB2BA5017D6}" dt="2024-02-20T21:30:26.216" v="825"/>
        <pc:sldMkLst>
          <pc:docMk/>
          <pc:sldMk cId="3239802954" sldId="315"/>
        </pc:sldMkLst>
        <pc:spChg chg="mod">
          <ac:chgData name="Jacob Whitehouse" userId="7d661d7121ed2726" providerId="Windows Live" clId="Web-{5A6D0B0C-C3E4-482F-9E18-8FB2BA5017D6}" dt="2024-02-20T15:27:16.360" v="334" actId="20577"/>
          <ac:spMkLst>
            <pc:docMk/>
            <pc:sldMk cId="3239802954" sldId="315"/>
            <ac:spMk id="3" creationId="{18B5B482-464A-1066-3C94-5BBF8701CB1E}"/>
          </ac:spMkLst>
        </pc:spChg>
        <pc:spChg chg="mod">
          <ac:chgData name="Jacob Whitehouse" userId="7d661d7121ed2726" providerId="Windows Live" clId="Web-{5A6D0B0C-C3E4-482F-9E18-8FB2BA5017D6}" dt="2024-02-20T15:27:19.001" v="337" actId="20577"/>
          <ac:spMkLst>
            <pc:docMk/>
            <pc:sldMk cId="3239802954" sldId="315"/>
            <ac:spMk id="4" creationId="{9D46A8E9-8013-FDA4-7A6D-D0D57FF1FD96}"/>
          </ac:spMkLst>
        </pc:spChg>
      </pc:sldChg>
      <pc:sldChg chg="delSp modSp new">
        <pc:chgData name="Jacob Whitehouse" userId="7d661d7121ed2726" providerId="Windows Live" clId="Web-{5A6D0B0C-C3E4-482F-9E18-8FB2BA5017D6}" dt="2024-02-20T21:57:28.380" v="1216"/>
        <pc:sldMkLst>
          <pc:docMk/>
          <pc:sldMk cId="636437782" sldId="316"/>
        </pc:sldMkLst>
        <pc:spChg chg="del">
          <ac:chgData name="Jacob Whitehouse" userId="7d661d7121ed2726" providerId="Windows Live" clId="Web-{5A6D0B0C-C3E4-482F-9E18-8FB2BA5017D6}" dt="2024-02-20T21:57:28.380" v="1216"/>
          <ac:spMkLst>
            <pc:docMk/>
            <pc:sldMk cId="636437782" sldId="316"/>
            <ac:spMk id="2" creationId="{805F5A61-5BC5-1BDF-F5FE-9EC10142B363}"/>
          </ac:spMkLst>
        </pc:spChg>
        <pc:spChg chg="mod">
          <ac:chgData name="Jacob Whitehouse" userId="7d661d7121ed2726" providerId="Windows Live" clId="Web-{5A6D0B0C-C3E4-482F-9E18-8FB2BA5017D6}" dt="2024-02-20T21:57:18.020" v="1212" actId="20577"/>
          <ac:spMkLst>
            <pc:docMk/>
            <pc:sldMk cId="636437782" sldId="316"/>
            <ac:spMk id="3" creationId="{DE5FA038-3D98-C105-CC69-ADA92B263D3A}"/>
          </ac:spMkLst>
        </pc:spChg>
        <pc:spChg chg="mod">
          <ac:chgData name="Jacob Whitehouse" userId="7d661d7121ed2726" providerId="Windows Live" clId="Web-{5A6D0B0C-C3E4-482F-9E18-8FB2BA5017D6}" dt="2024-02-20T21:57:20.301" v="1215" actId="20577"/>
          <ac:spMkLst>
            <pc:docMk/>
            <pc:sldMk cId="636437782" sldId="316"/>
            <ac:spMk id="4" creationId="{279B7688-6AD0-CC0A-68EB-4B6135A67B83}"/>
          </ac:spMkLst>
        </pc:spChg>
      </pc:sldChg>
      <pc:sldChg chg="modSp new del ord">
        <pc:chgData name="Jacob Whitehouse" userId="7d661d7121ed2726" providerId="Windows Live" clId="Web-{5A6D0B0C-C3E4-482F-9E18-8FB2BA5017D6}" dt="2024-02-20T21:30:26.216" v="826"/>
        <pc:sldMkLst>
          <pc:docMk/>
          <pc:sldMk cId="1212667419" sldId="316"/>
        </pc:sldMkLst>
        <pc:spChg chg="mod">
          <ac:chgData name="Jacob Whitehouse" userId="7d661d7121ed2726" providerId="Windows Live" clId="Web-{5A6D0B0C-C3E4-482F-9E18-8FB2BA5017D6}" dt="2024-02-20T15:27:03.219" v="316" actId="20577"/>
          <ac:spMkLst>
            <pc:docMk/>
            <pc:sldMk cId="1212667419" sldId="316"/>
            <ac:spMk id="3" creationId="{D4CBECE0-9081-4538-FD26-3ED630A6C628}"/>
          </ac:spMkLst>
        </pc:spChg>
        <pc:spChg chg="mod">
          <ac:chgData name="Jacob Whitehouse" userId="7d661d7121ed2726" providerId="Windows Live" clId="Web-{5A6D0B0C-C3E4-482F-9E18-8FB2BA5017D6}" dt="2024-02-20T15:27:11.298" v="324" actId="20577"/>
          <ac:spMkLst>
            <pc:docMk/>
            <pc:sldMk cId="1212667419" sldId="316"/>
            <ac:spMk id="4" creationId="{840C9F6B-03EF-40A0-9B6E-269CEA54B235}"/>
          </ac:spMkLst>
        </pc:spChg>
      </pc:sldChg>
      <pc:sldChg chg="modSp new del ord">
        <pc:chgData name="Jacob Whitehouse" userId="7d661d7121ed2726" providerId="Windows Live" clId="Web-{5A6D0B0C-C3E4-482F-9E18-8FB2BA5017D6}" dt="2024-02-20T21:30:26.232" v="828"/>
        <pc:sldMkLst>
          <pc:docMk/>
          <pc:sldMk cId="143427019" sldId="317"/>
        </pc:sldMkLst>
        <pc:spChg chg="mod">
          <ac:chgData name="Jacob Whitehouse" userId="7d661d7121ed2726" providerId="Windows Live" clId="Web-{5A6D0B0C-C3E4-482F-9E18-8FB2BA5017D6}" dt="2024-02-20T15:25:36.733" v="278" actId="20577"/>
          <ac:spMkLst>
            <pc:docMk/>
            <pc:sldMk cId="143427019" sldId="317"/>
            <ac:spMk id="3" creationId="{A9B368FE-BFB8-E3DA-3D51-C65A1688A2B1}"/>
          </ac:spMkLst>
        </pc:spChg>
        <pc:spChg chg="mod">
          <ac:chgData name="Jacob Whitehouse" userId="7d661d7121ed2726" providerId="Windows Live" clId="Web-{5A6D0B0C-C3E4-482F-9E18-8FB2BA5017D6}" dt="2024-02-20T15:25:50.374" v="281" actId="20577"/>
          <ac:spMkLst>
            <pc:docMk/>
            <pc:sldMk cId="143427019" sldId="317"/>
            <ac:spMk id="4" creationId="{817FA6EB-C708-99A9-1A7B-055D08C16267}"/>
          </ac:spMkLst>
        </pc:spChg>
      </pc:sldChg>
      <pc:sldChg chg="modSp">
        <pc:chgData name="Jacob Whitehouse" userId="7d661d7121ed2726" providerId="Windows Live" clId="Web-{5A6D0B0C-C3E4-482F-9E18-8FB2BA5017D6}" dt="2024-02-20T22:21:43.414" v="1309" actId="20577"/>
        <pc:sldMkLst>
          <pc:docMk/>
          <pc:sldMk cId="2414811004" sldId="317"/>
        </pc:sldMkLst>
        <pc:spChg chg="mod">
          <ac:chgData name="Jacob Whitehouse" userId="7d661d7121ed2726" providerId="Windows Live" clId="Web-{5A6D0B0C-C3E4-482F-9E18-8FB2BA5017D6}" dt="2024-02-20T22:21:43.414" v="1309" actId="20577"/>
          <ac:spMkLst>
            <pc:docMk/>
            <pc:sldMk cId="2414811004" sldId="317"/>
            <ac:spMk id="4" creationId="{61BF107A-3353-E7CC-16E3-8FF13C5C76D9}"/>
          </ac:spMkLst>
        </pc:spChg>
      </pc:sldChg>
      <pc:sldChg chg="modSp new del">
        <pc:chgData name="Jacob Whitehouse" userId="7d661d7121ed2726" providerId="Windows Live" clId="Web-{5A6D0B0C-C3E4-482F-9E18-8FB2BA5017D6}" dt="2024-02-20T21:30:26.216" v="827"/>
        <pc:sldMkLst>
          <pc:docMk/>
          <pc:sldMk cId="735457853" sldId="318"/>
        </pc:sldMkLst>
        <pc:spChg chg="mod">
          <ac:chgData name="Jacob Whitehouse" userId="7d661d7121ed2726" providerId="Windows Live" clId="Web-{5A6D0B0C-C3E4-482F-9E18-8FB2BA5017D6}" dt="2024-02-20T15:25:55.030" v="287" actId="20577"/>
          <ac:spMkLst>
            <pc:docMk/>
            <pc:sldMk cId="735457853" sldId="318"/>
            <ac:spMk id="3" creationId="{0B358D30-C620-A282-6983-A4BFCBEB3E34}"/>
          </ac:spMkLst>
        </pc:spChg>
        <pc:spChg chg="mod">
          <ac:chgData name="Jacob Whitehouse" userId="7d661d7121ed2726" providerId="Windows Live" clId="Web-{5A6D0B0C-C3E4-482F-9E18-8FB2BA5017D6}" dt="2024-02-20T15:26:00.093" v="292" actId="20577"/>
          <ac:spMkLst>
            <pc:docMk/>
            <pc:sldMk cId="735457853" sldId="318"/>
            <ac:spMk id="4" creationId="{5020D402-6D72-D525-FA31-0F612DA12598}"/>
          </ac:spMkLst>
        </pc:spChg>
      </pc:sldChg>
      <pc:sldChg chg="delSp modSp new modNotes">
        <pc:chgData name="Jacob Whitehouse" userId="7d661d7121ed2726" providerId="Windows Live" clId="Web-{5A6D0B0C-C3E4-482F-9E18-8FB2BA5017D6}" dt="2024-02-20T22:21:58.774" v="1312" actId="20577"/>
        <pc:sldMkLst>
          <pc:docMk/>
          <pc:sldMk cId="2462889941" sldId="318"/>
        </pc:sldMkLst>
        <pc:spChg chg="del">
          <ac:chgData name="Jacob Whitehouse" userId="7d661d7121ed2726" providerId="Windows Live" clId="Web-{5A6D0B0C-C3E4-482F-9E18-8FB2BA5017D6}" dt="2024-02-20T22:14:58.420" v="1283"/>
          <ac:spMkLst>
            <pc:docMk/>
            <pc:sldMk cId="2462889941" sldId="318"/>
            <ac:spMk id="2" creationId="{C133300D-2C5A-3EE9-571A-7A9FEFB45489}"/>
          </ac:spMkLst>
        </pc:spChg>
        <pc:spChg chg="mod">
          <ac:chgData name="Jacob Whitehouse" userId="7d661d7121ed2726" providerId="Windows Live" clId="Web-{5A6D0B0C-C3E4-482F-9E18-8FB2BA5017D6}" dt="2024-02-20T22:10:05.991" v="1229" actId="20577"/>
          <ac:spMkLst>
            <pc:docMk/>
            <pc:sldMk cId="2462889941" sldId="318"/>
            <ac:spMk id="3" creationId="{9BB8700B-3D5C-49DF-4EC7-4394DF7D6B78}"/>
          </ac:spMkLst>
        </pc:spChg>
        <pc:spChg chg="mod">
          <ac:chgData name="Jacob Whitehouse" userId="7d661d7121ed2726" providerId="Windows Live" clId="Web-{5A6D0B0C-C3E4-482F-9E18-8FB2BA5017D6}" dt="2024-02-20T22:21:58.774" v="1312" actId="20577"/>
          <ac:spMkLst>
            <pc:docMk/>
            <pc:sldMk cId="2462889941" sldId="318"/>
            <ac:spMk id="4" creationId="{01CDBF5E-22FF-3D90-4E2F-0A61E9FBA28E}"/>
          </ac:spMkLst>
        </pc:spChg>
      </pc:sldChg>
      <pc:sldChg chg="modSp new modNotes">
        <pc:chgData name="Jacob Whitehouse" userId="7d661d7121ed2726" providerId="Windows Live" clId="Web-{5A6D0B0C-C3E4-482F-9E18-8FB2BA5017D6}" dt="2024-02-20T22:22:02.946" v="1314" actId="20577"/>
        <pc:sldMkLst>
          <pc:docMk/>
          <pc:sldMk cId="322668554" sldId="319"/>
        </pc:sldMkLst>
        <pc:spChg chg="mod">
          <ac:chgData name="Jacob Whitehouse" userId="7d661d7121ed2726" providerId="Windows Live" clId="Web-{5A6D0B0C-C3E4-482F-9E18-8FB2BA5017D6}" dt="2024-02-20T22:10:48.383" v="1258" actId="20577"/>
          <ac:spMkLst>
            <pc:docMk/>
            <pc:sldMk cId="322668554" sldId="319"/>
            <ac:spMk id="3" creationId="{83F21805-068D-F2DD-74A5-3FB18744E8D3}"/>
          </ac:spMkLst>
        </pc:spChg>
        <pc:spChg chg="mod">
          <ac:chgData name="Jacob Whitehouse" userId="7d661d7121ed2726" providerId="Windows Live" clId="Web-{5A6D0B0C-C3E4-482F-9E18-8FB2BA5017D6}" dt="2024-02-20T22:22:02.946" v="1314" actId="20577"/>
          <ac:spMkLst>
            <pc:docMk/>
            <pc:sldMk cId="322668554" sldId="319"/>
            <ac:spMk id="4" creationId="{11DABEF1-89BB-F720-D575-85A1C1493A5E}"/>
          </ac:spMkLst>
        </pc:spChg>
      </pc:sldChg>
    </pc:docChg>
  </pc:docChgLst>
  <pc:docChgLst>
    <pc:chgData name="Cameron Mostoufi" userId="20050bc7ebf3fa43" providerId="Windows Live" clId="Web-{FF2D5E91-5769-405A-8B6F-FC411FA45FCB}"/>
    <pc:docChg chg="addSld modSld">
      <pc:chgData name="Cameron Mostoufi" userId="20050bc7ebf3fa43" providerId="Windows Live" clId="Web-{FF2D5E91-5769-405A-8B6F-FC411FA45FCB}" dt="2024-01-09T03:07:20.908" v="151" actId="1076"/>
      <pc:docMkLst>
        <pc:docMk/>
      </pc:docMkLst>
      <pc:sldChg chg="addSp delSp modSp">
        <pc:chgData name="Cameron Mostoufi" userId="20050bc7ebf3fa43" providerId="Windows Live" clId="Web-{FF2D5E91-5769-405A-8B6F-FC411FA45FCB}" dt="2024-01-09T02:19:55.117" v="95"/>
        <pc:sldMkLst>
          <pc:docMk/>
          <pc:sldMk cId="0" sldId="259"/>
        </pc:sldMkLst>
        <pc:spChg chg="add mod">
          <ac:chgData name="Cameron Mostoufi" userId="20050bc7ebf3fa43" providerId="Windows Live" clId="Web-{FF2D5E91-5769-405A-8B6F-FC411FA45FCB}" dt="2024-01-09T02:19:46.180" v="93"/>
          <ac:spMkLst>
            <pc:docMk/>
            <pc:sldMk cId="0" sldId="259"/>
            <ac:spMk id="12" creationId="{6B36EB3C-4A84-03C8-98D7-3DD67A7D35FE}"/>
          </ac:spMkLst>
        </pc:spChg>
        <pc:spChg chg="del">
          <ac:chgData name="Cameron Mostoufi" userId="20050bc7ebf3fa43" providerId="Windows Live" clId="Web-{FF2D5E91-5769-405A-8B6F-FC411FA45FCB}" dt="2024-01-09T02:19:46.180" v="93"/>
          <ac:spMkLst>
            <pc:docMk/>
            <pc:sldMk cId="0" sldId="259"/>
            <ac:spMk id="283" creationId="{00000000-0000-0000-0000-000000000000}"/>
          </ac:spMkLst>
        </pc:spChg>
        <pc:grpChg chg="add del mod">
          <ac:chgData name="Cameron Mostoufi" userId="20050bc7ebf3fa43" providerId="Windows Live" clId="Web-{FF2D5E91-5769-405A-8B6F-FC411FA45FCB}" dt="2024-01-09T02:02:42.843" v="66"/>
          <ac:grpSpMkLst>
            <pc:docMk/>
            <pc:sldMk cId="0" sldId="259"/>
            <ac:grpSpMk id="5" creationId="{50A07092-A882-8004-F226-83CC0853EBA5}"/>
          </ac:grpSpMkLst>
        </pc:grpChg>
        <pc:grpChg chg="add">
          <ac:chgData name="Cameron Mostoufi" userId="20050bc7ebf3fa43" providerId="Windows Live" clId="Web-{FF2D5E91-5769-405A-8B6F-FC411FA45FCB}" dt="2024-01-09T02:02:45.874" v="67"/>
          <ac:grpSpMkLst>
            <pc:docMk/>
            <pc:sldMk cId="0" sldId="259"/>
            <ac:grpSpMk id="9" creationId="{6124D01F-5AD7-0DCA-1D27-23364DE79E4F}"/>
          </ac:grpSpMkLst>
        </pc:grpChg>
        <pc:picChg chg="add mod modCrop">
          <ac:chgData name="Cameron Mostoufi" userId="20050bc7ebf3fa43" providerId="Windows Live" clId="Web-{FF2D5E91-5769-405A-8B6F-FC411FA45FCB}" dt="2024-01-09T02:15:42.799" v="75" actId="14100"/>
          <ac:picMkLst>
            <pc:docMk/>
            <pc:sldMk cId="0" sldId="259"/>
            <ac:picMk id="10" creationId="{4DE35B36-F5C9-AA85-D505-A0CA9E2B20E0}"/>
          </ac:picMkLst>
        </pc:picChg>
        <pc:picChg chg="add ord">
          <ac:chgData name="Cameron Mostoufi" userId="20050bc7ebf3fa43" providerId="Windows Live" clId="Web-{FF2D5E91-5769-405A-8B6F-FC411FA45FCB}" dt="2024-01-09T02:19:55.117" v="95"/>
          <ac:picMkLst>
            <pc:docMk/>
            <pc:sldMk cId="0" sldId="259"/>
            <ac:picMk id="14" creationId="{E348DD18-95E9-B789-185B-9C5079CD6F86}"/>
          </ac:picMkLst>
        </pc:picChg>
      </pc:sldChg>
      <pc:sldChg chg="addSp modSp addAnim delAnim modAnim">
        <pc:chgData name="Cameron Mostoufi" userId="20050bc7ebf3fa43" providerId="Windows Live" clId="Web-{FF2D5E91-5769-405A-8B6F-FC411FA45FCB}" dt="2024-01-09T01:58:54.554" v="62"/>
        <pc:sldMkLst>
          <pc:docMk/>
          <pc:sldMk cId="2301253227" sldId="277"/>
        </pc:sldMkLst>
        <pc:spChg chg="mod">
          <ac:chgData name="Cameron Mostoufi" userId="20050bc7ebf3fa43" providerId="Windows Live" clId="Web-{FF2D5E91-5769-405A-8B6F-FC411FA45FCB}" dt="2024-01-09T01:50:24.308" v="13" actId="1076"/>
          <ac:spMkLst>
            <pc:docMk/>
            <pc:sldMk cId="2301253227" sldId="277"/>
            <ac:spMk id="6" creationId="{38EB744B-3D4C-39EF-60E3-3B198A6BE2AD}"/>
          </ac:spMkLst>
        </pc:spChg>
        <pc:spChg chg="mod">
          <ac:chgData name="Cameron Mostoufi" userId="20050bc7ebf3fa43" providerId="Windows Live" clId="Web-{FF2D5E91-5769-405A-8B6F-FC411FA45FCB}" dt="2024-01-09T01:50:58.387" v="18"/>
          <ac:spMkLst>
            <pc:docMk/>
            <pc:sldMk cId="2301253227" sldId="277"/>
            <ac:spMk id="7" creationId="{867C11B1-19E6-60A8-1242-3BF0060F210E}"/>
          </ac:spMkLst>
        </pc:spChg>
        <pc:spChg chg="add mod">
          <ac:chgData name="Cameron Mostoufi" userId="20050bc7ebf3fa43" providerId="Windows Live" clId="Web-{FF2D5E91-5769-405A-8B6F-FC411FA45FCB}" dt="2024-01-09T01:54:11.047" v="53" actId="1076"/>
          <ac:spMkLst>
            <pc:docMk/>
            <pc:sldMk cId="2301253227" sldId="277"/>
            <ac:spMk id="10" creationId="{30B10222-9493-5D3C-C645-CE42CF2AE583}"/>
          </ac:spMkLst>
        </pc:spChg>
        <pc:cxnChg chg="mod">
          <ac:chgData name="Cameron Mostoufi" userId="20050bc7ebf3fa43" providerId="Windows Live" clId="Web-{FF2D5E91-5769-405A-8B6F-FC411FA45FCB}" dt="2024-01-09T01:49:38.900" v="4" actId="14100"/>
          <ac:cxnSpMkLst>
            <pc:docMk/>
            <pc:sldMk cId="2301253227" sldId="277"/>
            <ac:cxnSpMk id="3" creationId="{E9844A13-7642-2916-E4AF-AE1BF1D264EF}"/>
          </ac:cxnSpMkLst>
        </pc:cxnChg>
        <pc:cxnChg chg="mod">
          <ac:chgData name="Cameron Mostoufi" userId="20050bc7ebf3fa43" providerId="Windows Live" clId="Web-{FF2D5E91-5769-405A-8B6F-FC411FA45FCB}" dt="2024-01-09T01:50:26.667" v="14" actId="14100"/>
          <ac:cxnSpMkLst>
            <pc:docMk/>
            <pc:sldMk cId="2301253227" sldId="277"/>
            <ac:cxnSpMk id="4" creationId="{0A8BFB4E-AA3E-5D0F-85F0-592EF7613DA0}"/>
          </ac:cxnSpMkLst>
        </pc:cxnChg>
        <pc:cxnChg chg="add mod">
          <ac:chgData name="Cameron Mostoufi" userId="20050bc7ebf3fa43" providerId="Windows Live" clId="Web-{FF2D5E91-5769-405A-8B6F-FC411FA45FCB}" dt="2024-01-09T01:52:33.701" v="28" actId="1076"/>
          <ac:cxnSpMkLst>
            <pc:docMk/>
            <pc:sldMk cId="2301253227" sldId="277"/>
            <ac:cxnSpMk id="9" creationId="{B4A1DD52-0580-3236-E86D-707B44F6B0F3}"/>
          </ac:cxnSpMkLst>
        </pc:cxnChg>
      </pc:sldChg>
      <pc:sldChg chg="delSp modSp add replId">
        <pc:chgData name="Cameron Mostoufi" userId="20050bc7ebf3fa43" providerId="Windows Live" clId="Web-{FF2D5E91-5769-405A-8B6F-FC411FA45FCB}" dt="2024-01-09T02:17:51.427" v="92" actId="20577"/>
        <pc:sldMkLst>
          <pc:docMk/>
          <pc:sldMk cId="2121043902" sldId="287"/>
        </pc:sldMkLst>
        <pc:spChg chg="mod">
          <ac:chgData name="Cameron Mostoufi" userId="20050bc7ebf3fa43" providerId="Windows Live" clId="Web-{FF2D5E91-5769-405A-8B6F-FC411FA45FCB}" dt="2024-01-09T02:17:51.427" v="92" actId="20577"/>
          <ac:spMkLst>
            <pc:docMk/>
            <pc:sldMk cId="2121043902" sldId="287"/>
            <ac:spMk id="4" creationId="{FA312EA3-ACC9-EF08-24B9-D84EFE8A37C7}"/>
          </ac:spMkLst>
        </pc:spChg>
        <pc:spChg chg="del">
          <ac:chgData name="Cameron Mostoufi" userId="20050bc7ebf3fa43" providerId="Windows Live" clId="Web-{FF2D5E91-5769-405A-8B6F-FC411FA45FCB}" dt="2024-01-09T02:16:33.159" v="77"/>
          <ac:spMkLst>
            <pc:docMk/>
            <pc:sldMk cId="2121043902" sldId="287"/>
            <ac:spMk id="6" creationId="{67BE063C-9588-858F-912E-D2853F875981}"/>
          </ac:spMkLst>
        </pc:spChg>
      </pc:sldChg>
      <pc:sldChg chg="addSp delSp modSp addAnim delAnim">
        <pc:chgData name="Cameron Mostoufi" userId="20050bc7ebf3fa43" providerId="Windows Live" clId="Web-{FF2D5E91-5769-405A-8B6F-FC411FA45FCB}" dt="2024-01-09T03:07:20.908" v="151" actId="1076"/>
        <pc:sldMkLst>
          <pc:docMk/>
          <pc:sldMk cId="2137069522" sldId="296"/>
        </pc:sldMkLst>
        <pc:picChg chg="add del mod">
          <ac:chgData name="Cameron Mostoufi" userId="20050bc7ebf3fa43" providerId="Windows Live" clId="Web-{FF2D5E91-5769-405A-8B6F-FC411FA45FCB}" dt="2024-01-09T03:02:57.900" v="102"/>
          <ac:picMkLst>
            <pc:docMk/>
            <pc:sldMk cId="2137069522" sldId="296"/>
            <ac:picMk id="3" creationId="{772CC30A-6035-2A9D-286D-46F29E1B2AF4}"/>
          </ac:picMkLst>
        </pc:picChg>
        <pc:picChg chg="add del mod">
          <ac:chgData name="Cameron Mostoufi" userId="20050bc7ebf3fa43" providerId="Windows Live" clId="Web-{FF2D5E91-5769-405A-8B6F-FC411FA45FCB}" dt="2024-01-09T03:03:30.088" v="115"/>
          <ac:picMkLst>
            <pc:docMk/>
            <pc:sldMk cId="2137069522" sldId="296"/>
            <ac:picMk id="4" creationId="{CFFEDB5D-A345-5B50-2124-36D46002B958}"/>
          </ac:picMkLst>
        </pc:picChg>
        <pc:picChg chg="add mod">
          <ac:chgData name="Cameron Mostoufi" userId="20050bc7ebf3fa43" providerId="Windows Live" clId="Web-{FF2D5E91-5769-405A-8B6F-FC411FA45FCB}" dt="2024-01-09T03:07:20.908" v="151" actId="1076"/>
          <ac:picMkLst>
            <pc:docMk/>
            <pc:sldMk cId="2137069522" sldId="296"/>
            <ac:picMk id="5" creationId="{90A3F1B9-E100-1E93-D36D-ACBB62CBE541}"/>
          </ac:picMkLst>
        </pc:picChg>
      </pc:sldChg>
    </pc:docChg>
  </pc:docChgLst>
  <pc:docChgLst>
    <pc:chgData name="Rojas Rondan, Jorge Alfredo" userId="S::rojas27@purdue.edu::a3b36e8c-6afe-46aa-a2b4-f04a318c431e" providerId="AD" clId="Web-{26ABCADC-A19F-0B53-944D-E39B06D98605}"/>
    <pc:docChg chg="sldOrd">
      <pc:chgData name="Rojas Rondan, Jorge Alfredo" userId="S::rojas27@purdue.edu::a3b36e8c-6afe-46aa-a2b4-f04a318c431e" providerId="AD" clId="Web-{26ABCADC-A19F-0B53-944D-E39B06D98605}" dt="2024-04-22T00:13:13" v="3"/>
      <pc:docMkLst>
        <pc:docMk/>
      </pc:docMkLst>
      <pc:sldChg chg="ord">
        <pc:chgData name="Rojas Rondan, Jorge Alfredo" userId="S::rojas27@purdue.edu::a3b36e8c-6afe-46aa-a2b4-f04a318c431e" providerId="AD" clId="Web-{26ABCADC-A19F-0B53-944D-E39B06D98605}" dt="2024-04-22T00:13:13" v="2"/>
        <pc:sldMkLst>
          <pc:docMk/>
          <pc:sldMk cId="2172722125" sldId="359"/>
        </pc:sldMkLst>
      </pc:sldChg>
      <pc:sldChg chg="ord">
        <pc:chgData name="Rojas Rondan, Jorge Alfredo" userId="S::rojas27@purdue.edu::a3b36e8c-6afe-46aa-a2b4-f04a318c431e" providerId="AD" clId="Web-{26ABCADC-A19F-0B53-944D-E39B06D98605}" dt="2024-04-22T00:13:13" v="3"/>
        <pc:sldMkLst>
          <pc:docMk/>
          <pc:sldMk cId="1712607309" sldId="360"/>
        </pc:sldMkLst>
      </pc:sldChg>
    </pc:docChg>
  </pc:docChgLst>
  <pc:docChgLst>
    <pc:chgData name="Cameron Mostoufi" userId="20050bc7ebf3fa43" providerId="Windows Live" clId="Web-{7359FC08-EAE3-41C1-AF90-068E2FE95085}"/>
    <pc:docChg chg="modSld">
      <pc:chgData name="Cameron Mostoufi" userId="20050bc7ebf3fa43" providerId="Windows Live" clId="Web-{7359FC08-EAE3-41C1-AF90-068E2FE95085}" dt="2024-02-21T03:24:28.770" v="252" actId="20577"/>
      <pc:docMkLst>
        <pc:docMk/>
      </pc:docMkLst>
      <pc:sldChg chg="modSp">
        <pc:chgData name="Cameron Mostoufi" userId="20050bc7ebf3fa43" providerId="Windows Live" clId="Web-{7359FC08-EAE3-41C1-AF90-068E2FE95085}" dt="2024-02-21T03:24:05.285" v="242" actId="20577"/>
        <pc:sldMkLst>
          <pc:docMk/>
          <pc:sldMk cId="0" sldId="256"/>
        </pc:sldMkLst>
        <pc:spChg chg="mod">
          <ac:chgData name="Cameron Mostoufi" userId="20050bc7ebf3fa43" providerId="Windows Live" clId="Web-{7359FC08-EAE3-41C1-AF90-068E2FE95085}" dt="2024-02-21T03:24:05.285" v="242" actId="20577"/>
          <ac:spMkLst>
            <pc:docMk/>
            <pc:sldMk cId="0" sldId="256"/>
            <ac:spMk id="260" creationId="{00000000-0000-0000-0000-000000000000}"/>
          </ac:spMkLst>
        </pc:spChg>
      </pc:sldChg>
      <pc:sldChg chg="modSp">
        <pc:chgData name="Cameron Mostoufi" userId="20050bc7ebf3fa43" providerId="Windows Live" clId="Web-{7359FC08-EAE3-41C1-AF90-068E2FE95085}" dt="2024-02-21T03:24:28.770" v="252" actId="20577"/>
        <pc:sldMkLst>
          <pc:docMk/>
          <pc:sldMk cId="636437782" sldId="316"/>
        </pc:sldMkLst>
        <pc:spChg chg="mod">
          <ac:chgData name="Cameron Mostoufi" userId="20050bc7ebf3fa43" providerId="Windows Live" clId="Web-{7359FC08-EAE3-41C1-AF90-068E2FE95085}" dt="2024-02-21T03:24:28.770" v="252" actId="20577"/>
          <ac:spMkLst>
            <pc:docMk/>
            <pc:sldMk cId="636437782" sldId="316"/>
            <ac:spMk id="4" creationId="{279B7688-6AD0-CC0A-68EB-4B6135A67B83}"/>
          </ac:spMkLst>
        </pc:spChg>
      </pc:sldChg>
      <pc:sldChg chg="modSp modNotes">
        <pc:chgData name="Cameron Mostoufi" userId="20050bc7ebf3fa43" providerId="Windows Live" clId="Web-{7359FC08-EAE3-41C1-AF90-068E2FE95085}" dt="2024-02-21T03:19:56.731" v="223" actId="20577"/>
        <pc:sldMkLst>
          <pc:docMk/>
          <pc:sldMk cId="2414811004" sldId="317"/>
        </pc:sldMkLst>
        <pc:spChg chg="mod">
          <ac:chgData name="Cameron Mostoufi" userId="20050bc7ebf3fa43" providerId="Windows Live" clId="Web-{7359FC08-EAE3-41C1-AF90-068E2FE95085}" dt="2024-02-21T03:19:56.731" v="223" actId="20577"/>
          <ac:spMkLst>
            <pc:docMk/>
            <pc:sldMk cId="2414811004" sldId="317"/>
            <ac:spMk id="2" creationId="{E5AC58B3-B57D-97B4-3461-CA4701AD0FF9}"/>
          </ac:spMkLst>
        </pc:spChg>
      </pc:sldChg>
    </pc:docChg>
  </pc:docChgLst>
  <pc:docChgLst>
    <pc:chgData name="Cameron Mostoufi" userId="20050bc7ebf3fa43" providerId="LiveId" clId="{16B24D4E-2C9D-40EB-9FEF-A03C563F040D}"/>
    <pc:docChg chg="undo custSel addSld modSld">
      <pc:chgData name="Cameron Mostoufi" userId="20050bc7ebf3fa43" providerId="LiveId" clId="{16B24D4E-2C9D-40EB-9FEF-A03C563F040D}" dt="2024-01-09T07:22:44.283" v="484"/>
      <pc:docMkLst>
        <pc:docMk/>
      </pc:docMkLst>
      <pc:sldChg chg="addSp delSp modSp mod modTransition delAnim modAnim">
        <pc:chgData name="Cameron Mostoufi" userId="20050bc7ebf3fa43" providerId="LiveId" clId="{16B24D4E-2C9D-40EB-9FEF-A03C563F040D}" dt="2024-01-09T02:38:36.056" v="131" actId="1076"/>
        <pc:sldMkLst>
          <pc:docMk/>
          <pc:sldMk cId="0" sldId="259"/>
        </pc:sldMkLst>
        <pc:spChg chg="add del mod">
          <ac:chgData name="Cameron Mostoufi" userId="20050bc7ebf3fa43" providerId="LiveId" clId="{16B24D4E-2C9D-40EB-9FEF-A03C563F040D}" dt="2024-01-09T02:37:52.555" v="90" actId="11529"/>
          <ac:spMkLst>
            <pc:docMk/>
            <pc:sldMk cId="0" sldId="259"/>
            <ac:spMk id="5" creationId="{5F524A44-E8FE-66D8-D5A0-01000BA07454}"/>
          </ac:spMkLst>
        </pc:spChg>
        <pc:spChg chg="add mod">
          <ac:chgData name="Cameron Mostoufi" userId="20050bc7ebf3fa43" providerId="LiveId" clId="{16B24D4E-2C9D-40EB-9FEF-A03C563F040D}" dt="2024-01-09T02:38:09.286" v="94" actId="13822"/>
          <ac:spMkLst>
            <pc:docMk/>
            <pc:sldMk cId="0" sldId="259"/>
            <ac:spMk id="6" creationId="{DC93619A-96CD-518F-7EFF-7FA587ADF438}"/>
          </ac:spMkLst>
        </pc:spChg>
        <pc:spChg chg="add mod">
          <ac:chgData name="Cameron Mostoufi" userId="20050bc7ebf3fa43" providerId="LiveId" clId="{16B24D4E-2C9D-40EB-9FEF-A03C563F040D}" dt="2024-01-09T02:38:36.056" v="131" actId="1076"/>
          <ac:spMkLst>
            <pc:docMk/>
            <pc:sldMk cId="0" sldId="259"/>
            <ac:spMk id="7" creationId="{176D10BF-2800-047F-92AF-E30FAA327BD3}"/>
          </ac:spMkLst>
        </pc:spChg>
        <pc:spChg chg="mod">
          <ac:chgData name="Cameron Mostoufi" userId="20050bc7ebf3fa43" providerId="LiveId" clId="{16B24D4E-2C9D-40EB-9FEF-A03C563F040D}" dt="2024-01-09T02:21:59.161" v="10" actId="255"/>
          <ac:spMkLst>
            <pc:docMk/>
            <pc:sldMk cId="0" sldId="259"/>
            <ac:spMk id="12" creationId="{6B36EB3C-4A84-03C8-98D7-3DD67A7D35FE}"/>
          </ac:spMkLst>
        </pc:spChg>
        <pc:spChg chg="del mod">
          <ac:chgData name="Cameron Mostoufi" userId="20050bc7ebf3fa43" providerId="LiveId" clId="{16B24D4E-2C9D-40EB-9FEF-A03C563F040D}" dt="2024-01-09T02:22:57.708" v="14" actId="478"/>
          <ac:spMkLst>
            <pc:docMk/>
            <pc:sldMk cId="0" sldId="259"/>
            <ac:spMk id="282" creationId="{00000000-0000-0000-0000-000000000000}"/>
          </ac:spMkLst>
        </pc:spChg>
        <pc:spChg chg="del">
          <ac:chgData name="Cameron Mostoufi" userId="20050bc7ebf3fa43" providerId="LiveId" clId="{16B24D4E-2C9D-40EB-9FEF-A03C563F040D}" dt="2024-01-09T02:21:26.971" v="4" actId="478"/>
          <ac:spMkLst>
            <pc:docMk/>
            <pc:sldMk cId="0" sldId="259"/>
            <ac:spMk id="284" creationId="{00000000-0000-0000-0000-000000000000}"/>
          </ac:spMkLst>
        </pc:spChg>
        <pc:picChg chg="del mod modCrop">
          <ac:chgData name="Cameron Mostoufi" userId="20050bc7ebf3fa43" providerId="LiveId" clId="{16B24D4E-2C9D-40EB-9FEF-A03C563F040D}" dt="2024-01-09T02:31:43.393" v="59" actId="478"/>
          <ac:picMkLst>
            <pc:docMk/>
            <pc:sldMk cId="0" sldId="259"/>
            <ac:picMk id="2" creationId="{E649C2C5-A88C-3A34-2C84-EADC1688D469}"/>
          </ac:picMkLst>
        </pc:picChg>
        <pc:picChg chg="mod ord modCrop">
          <ac:chgData name="Cameron Mostoufi" userId="20050bc7ebf3fa43" providerId="LiveId" clId="{16B24D4E-2C9D-40EB-9FEF-A03C563F040D}" dt="2024-01-09T02:36:49.714" v="84" actId="171"/>
          <ac:picMkLst>
            <pc:docMk/>
            <pc:sldMk cId="0" sldId="259"/>
            <ac:picMk id="10" creationId="{4DE35B36-F5C9-AA85-D505-A0CA9E2B20E0}"/>
          </ac:picMkLst>
        </pc:picChg>
        <pc:picChg chg="mod">
          <ac:chgData name="Cameron Mostoufi" userId="20050bc7ebf3fa43" providerId="LiveId" clId="{16B24D4E-2C9D-40EB-9FEF-A03C563F040D}" dt="2024-01-09T02:36:38.102" v="81" actId="170"/>
          <ac:picMkLst>
            <pc:docMk/>
            <pc:sldMk cId="0" sldId="259"/>
            <ac:picMk id="14" creationId="{E348DD18-95E9-B789-185B-9C5079CD6F86}"/>
          </ac:picMkLst>
        </pc:picChg>
        <pc:cxnChg chg="add del mod">
          <ac:chgData name="Cameron Mostoufi" userId="20050bc7ebf3fa43" providerId="LiveId" clId="{16B24D4E-2C9D-40EB-9FEF-A03C563F040D}" dt="2024-01-09T02:38:13.494" v="95" actId="478"/>
          <ac:cxnSpMkLst>
            <pc:docMk/>
            <pc:sldMk cId="0" sldId="259"/>
            <ac:cxnSpMk id="4" creationId="{018DC189-743E-76E6-AD5D-C739D6C31819}"/>
          </ac:cxnSpMkLst>
        </pc:cxnChg>
      </pc:sldChg>
      <pc:sldChg chg="modTransition">
        <pc:chgData name="Cameron Mostoufi" userId="20050bc7ebf3fa43" providerId="LiveId" clId="{16B24D4E-2C9D-40EB-9FEF-A03C563F040D}" dt="2024-01-09T02:35:07.143" v="75"/>
        <pc:sldMkLst>
          <pc:docMk/>
          <pc:sldMk cId="2121043902" sldId="287"/>
        </pc:sldMkLst>
      </pc:sldChg>
      <pc:sldChg chg="modSp add mod modTransition">
        <pc:chgData name="Cameron Mostoufi" userId="20050bc7ebf3fa43" providerId="LiveId" clId="{16B24D4E-2C9D-40EB-9FEF-A03C563F040D}" dt="2024-01-09T02:35:12.518" v="76"/>
        <pc:sldMkLst>
          <pc:docMk/>
          <pc:sldMk cId="4163220598" sldId="294"/>
        </pc:sldMkLst>
        <pc:picChg chg="mod">
          <ac:chgData name="Cameron Mostoufi" userId="20050bc7ebf3fa43" providerId="LiveId" clId="{16B24D4E-2C9D-40EB-9FEF-A03C563F040D}" dt="2024-01-09T02:34:39.034" v="73" actId="688"/>
          <ac:picMkLst>
            <pc:docMk/>
            <pc:sldMk cId="4163220598" sldId="294"/>
            <ac:picMk id="10" creationId="{4DE35B36-F5C9-AA85-D505-A0CA9E2B20E0}"/>
          </ac:picMkLst>
        </pc:picChg>
      </pc:sldChg>
      <pc:sldChg chg="addSp delSp modSp mod delAnim modAnim">
        <pc:chgData name="Cameron Mostoufi" userId="20050bc7ebf3fa43" providerId="LiveId" clId="{16B24D4E-2C9D-40EB-9FEF-A03C563F040D}" dt="2024-01-09T07:22:44.283" v="484"/>
        <pc:sldMkLst>
          <pc:docMk/>
          <pc:sldMk cId="2137069522" sldId="296"/>
        </pc:sldMkLst>
        <pc:spChg chg="add del mod">
          <ac:chgData name="Cameron Mostoufi" userId="20050bc7ebf3fa43" providerId="LiveId" clId="{16B24D4E-2C9D-40EB-9FEF-A03C563F040D}" dt="2024-01-09T02:55:23.112" v="143" actId="478"/>
          <ac:spMkLst>
            <pc:docMk/>
            <pc:sldMk cId="2137069522" sldId="296"/>
            <ac:spMk id="3" creationId="{14EAD0BA-B38C-D051-47F7-24BF6E8815B6}"/>
          </ac:spMkLst>
        </pc:spChg>
        <pc:spChg chg="add del mod">
          <ac:chgData name="Cameron Mostoufi" userId="20050bc7ebf3fa43" providerId="LiveId" clId="{16B24D4E-2C9D-40EB-9FEF-A03C563F040D}" dt="2024-01-09T02:55:24.684" v="144" actId="478"/>
          <ac:spMkLst>
            <pc:docMk/>
            <pc:sldMk cId="2137069522" sldId="296"/>
            <ac:spMk id="4" creationId="{CDC06CF8-B7F7-CF53-937B-0890DE492DA5}"/>
          </ac:spMkLst>
        </pc:spChg>
        <pc:spChg chg="del mod">
          <ac:chgData name="Cameron Mostoufi" userId="20050bc7ebf3fa43" providerId="LiveId" clId="{16B24D4E-2C9D-40EB-9FEF-A03C563F040D}" dt="2024-01-09T07:00:53.161" v="422" actId="478"/>
          <ac:spMkLst>
            <pc:docMk/>
            <pc:sldMk cId="2137069522" sldId="296"/>
            <ac:spMk id="6" creationId="{14F179D8-1459-7E3B-0760-E41F96D7E31A}"/>
          </ac:spMkLst>
        </pc:spChg>
        <pc:spChg chg="add mod">
          <ac:chgData name="Cameron Mostoufi" userId="20050bc7ebf3fa43" providerId="LiveId" clId="{16B24D4E-2C9D-40EB-9FEF-A03C563F040D}" dt="2024-01-09T06:53:32.658" v="367" actId="1076"/>
          <ac:spMkLst>
            <pc:docMk/>
            <pc:sldMk cId="2137069522" sldId="296"/>
            <ac:spMk id="18" creationId="{7FDA828B-4B5E-D3D9-7242-38864B30D2B3}"/>
          </ac:spMkLst>
        </pc:spChg>
        <pc:spChg chg="add mod">
          <ac:chgData name="Cameron Mostoufi" userId="20050bc7ebf3fa43" providerId="LiveId" clId="{16B24D4E-2C9D-40EB-9FEF-A03C563F040D}" dt="2024-01-09T06:55:50.133" v="388" actId="122"/>
          <ac:spMkLst>
            <pc:docMk/>
            <pc:sldMk cId="2137069522" sldId="296"/>
            <ac:spMk id="19" creationId="{7DA20362-6205-A0B8-4444-0BC25729C173}"/>
          </ac:spMkLst>
        </pc:spChg>
        <pc:picChg chg="add del mod">
          <ac:chgData name="Cameron Mostoufi" userId="20050bc7ebf3fa43" providerId="LiveId" clId="{16B24D4E-2C9D-40EB-9FEF-A03C563F040D}" dt="2024-01-09T07:19:09.130" v="469" actId="478"/>
          <ac:picMkLst>
            <pc:docMk/>
            <pc:sldMk cId="2137069522" sldId="296"/>
            <ac:picMk id="4" creationId="{B4F15552-9824-F76B-B233-02C017C008BC}"/>
          </ac:picMkLst>
        </pc:picChg>
        <pc:picChg chg="del mod">
          <ac:chgData name="Cameron Mostoufi" userId="20050bc7ebf3fa43" providerId="LiveId" clId="{16B24D4E-2C9D-40EB-9FEF-A03C563F040D}" dt="2024-01-09T07:10:30.483" v="439" actId="478"/>
          <ac:picMkLst>
            <pc:docMk/>
            <pc:sldMk cId="2137069522" sldId="296"/>
            <ac:picMk id="4" creationId="{C35453E9-7BF0-D664-37BC-A95854201FFD}"/>
          </ac:picMkLst>
        </pc:picChg>
        <pc:picChg chg="mod">
          <ac:chgData name="Cameron Mostoufi" userId="20050bc7ebf3fa43" providerId="LiveId" clId="{16B24D4E-2C9D-40EB-9FEF-A03C563F040D}" dt="2024-01-09T05:50:53.414" v="167" actId="1037"/>
          <ac:picMkLst>
            <pc:docMk/>
            <pc:sldMk cId="2137069522" sldId="296"/>
            <ac:picMk id="5" creationId="{90A3F1B9-E100-1E93-D36D-ACBB62CBE541}"/>
          </ac:picMkLst>
        </pc:picChg>
        <pc:picChg chg="add del mod">
          <ac:chgData name="Cameron Mostoufi" userId="20050bc7ebf3fa43" providerId="LiveId" clId="{16B24D4E-2C9D-40EB-9FEF-A03C563F040D}" dt="2024-01-09T07:19:43.182" v="475" actId="478"/>
          <ac:picMkLst>
            <pc:docMk/>
            <pc:sldMk cId="2137069522" sldId="296"/>
            <ac:picMk id="6" creationId="{0152D468-5E04-1C11-96D6-05DD62736AC2}"/>
          </ac:picMkLst>
        </pc:picChg>
        <pc:picChg chg="add del mod modCrop">
          <ac:chgData name="Cameron Mostoufi" userId="20050bc7ebf3fa43" providerId="LiveId" clId="{16B24D4E-2C9D-40EB-9FEF-A03C563F040D}" dt="2024-01-09T06:34:11.662" v="215" actId="478"/>
          <ac:picMkLst>
            <pc:docMk/>
            <pc:sldMk cId="2137069522" sldId="296"/>
            <ac:picMk id="6" creationId="{AC4643DE-2297-10F5-E79D-E5ED43852B09}"/>
          </ac:picMkLst>
        </pc:picChg>
        <pc:picChg chg="add mod">
          <ac:chgData name="Cameron Mostoufi" userId="20050bc7ebf3fa43" providerId="LiveId" clId="{16B24D4E-2C9D-40EB-9FEF-A03C563F040D}" dt="2024-01-09T07:16:58.376" v="462" actId="571"/>
          <ac:picMkLst>
            <pc:docMk/>
            <pc:sldMk cId="2137069522" sldId="296"/>
            <ac:picMk id="9" creationId="{2BED3CF1-0A6F-AD27-1B5A-38D9C8535F8F}"/>
          </ac:picMkLst>
        </pc:picChg>
        <pc:picChg chg="add del mod">
          <ac:chgData name="Cameron Mostoufi" userId="20050bc7ebf3fa43" providerId="LiveId" clId="{16B24D4E-2C9D-40EB-9FEF-A03C563F040D}" dt="2024-01-09T06:49:15.302" v="326" actId="478"/>
          <ac:picMkLst>
            <pc:docMk/>
            <pc:sldMk cId="2137069522" sldId="296"/>
            <ac:picMk id="9" creationId="{91E57A1F-5D6B-A632-E8B8-1496D280AB91}"/>
          </ac:picMkLst>
        </pc:picChg>
        <pc:picChg chg="mod">
          <ac:chgData name="Cameron Mostoufi" userId="20050bc7ebf3fa43" providerId="LiveId" clId="{16B24D4E-2C9D-40EB-9FEF-A03C563F040D}" dt="2024-01-09T06:37:37.571" v="228" actId="1076"/>
          <ac:picMkLst>
            <pc:docMk/>
            <pc:sldMk cId="2137069522" sldId="296"/>
            <ac:picMk id="10" creationId="{4DE35B36-F5C9-AA85-D505-A0CA9E2B20E0}"/>
          </ac:picMkLst>
        </pc:picChg>
        <pc:picChg chg="mod">
          <ac:chgData name="Cameron Mostoufi" userId="20050bc7ebf3fa43" providerId="LiveId" clId="{16B24D4E-2C9D-40EB-9FEF-A03C563F040D}" dt="2024-01-09T06:59:49.869" v="418" actId="1076"/>
          <ac:picMkLst>
            <pc:docMk/>
            <pc:sldMk cId="2137069522" sldId="296"/>
            <ac:picMk id="14" creationId="{E348DD18-95E9-B789-185B-9C5079CD6F86}"/>
          </ac:picMkLst>
        </pc:picChg>
        <pc:picChg chg="add mod">
          <ac:chgData name="Cameron Mostoufi" userId="20050bc7ebf3fa43" providerId="LiveId" clId="{16B24D4E-2C9D-40EB-9FEF-A03C563F040D}" dt="2024-01-09T07:22:24.521" v="483" actId="1076"/>
          <ac:picMkLst>
            <pc:docMk/>
            <pc:sldMk cId="2137069522" sldId="296"/>
            <ac:picMk id="20" creationId="{1F01FEC1-310C-AC09-7528-83DD4F96CD40}"/>
          </ac:picMkLst>
        </pc:picChg>
        <pc:picChg chg="add mod">
          <ac:chgData name="Cameron Mostoufi" userId="20050bc7ebf3fa43" providerId="LiveId" clId="{16B24D4E-2C9D-40EB-9FEF-A03C563F040D}" dt="2024-01-09T07:15:05.176" v="458" actId="571"/>
          <ac:picMkLst>
            <pc:docMk/>
            <pc:sldMk cId="2137069522" sldId="296"/>
            <ac:picMk id="21" creationId="{C70A0429-2B91-2E2A-5E70-9EEF27F689AA}"/>
          </ac:picMkLst>
        </pc:picChg>
        <pc:picChg chg="add mod">
          <ac:chgData name="Cameron Mostoufi" userId="20050bc7ebf3fa43" providerId="LiveId" clId="{16B24D4E-2C9D-40EB-9FEF-A03C563F040D}" dt="2024-01-09T07:15:05.176" v="458" actId="571"/>
          <ac:picMkLst>
            <pc:docMk/>
            <pc:sldMk cId="2137069522" sldId="296"/>
            <ac:picMk id="22" creationId="{8EE7EF8F-1B5F-9D3E-3CFC-A534C8E6C21A}"/>
          </ac:picMkLst>
        </pc:picChg>
        <pc:picChg chg="add mod">
          <ac:chgData name="Cameron Mostoufi" userId="20050bc7ebf3fa43" providerId="LiveId" clId="{16B24D4E-2C9D-40EB-9FEF-A03C563F040D}" dt="2024-01-09T07:15:15.138" v="460" actId="571"/>
          <ac:picMkLst>
            <pc:docMk/>
            <pc:sldMk cId="2137069522" sldId="296"/>
            <ac:picMk id="23" creationId="{6432F3ED-D377-6ADD-D461-C2AE52150F29}"/>
          </ac:picMkLst>
        </pc:picChg>
        <pc:picChg chg="add mod">
          <ac:chgData name="Cameron Mostoufi" userId="20050bc7ebf3fa43" providerId="LiveId" clId="{16B24D4E-2C9D-40EB-9FEF-A03C563F040D}" dt="2024-01-09T07:15:15.138" v="460" actId="571"/>
          <ac:picMkLst>
            <pc:docMk/>
            <pc:sldMk cId="2137069522" sldId="296"/>
            <ac:picMk id="24" creationId="{7C8C6030-3898-7AA5-CF91-7C48A5CC81D8}"/>
          </ac:picMkLst>
        </pc:picChg>
        <pc:picChg chg="add mod">
          <ac:chgData name="Cameron Mostoufi" userId="20050bc7ebf3fa43" providerId="LiveId" clId="{16B24D4E-2C9D-40EB-9FEF-A03C563F040D}" dt="2024-01-09T07:19:17.935" v="472" actId="1076"/>
          <ac:picMkLst>
            <pc:docMk/>
            <pc:sldMk cId="2137069522" sldId="296"/>
            <ac:picMk id="1026" creationId="{95BB4D84-8B74-C404-A0A8-3995CE095E42}"/>
          </ac:picMkLst>
        </pc:picChg>
        <pc:cxnChg chg="add mod">
          <ac:chgData name="Cameron Mostoufi" userId="20050bc7ebf3fa43" providerId="LiveId" clId="{16B24D4E-2C9D-40EB-9FEF-A03C563F040D}" dt="2024-01-09T07:04:48.081" v="429" actId="1076"/>
          <ac:cxnSpMkLst>
            <pc:docMk/>
            <pc:sldMk cId="2137069522" sldId="296"/>
            <ac:cxnSpMk id="13" creationId="{41A591CC-833D-A83A-F9E9-F26C21043D39}"/>
          </ac:cxnSpMkLst>
        </pc:cxnChg>
        <pc:cxnChg chg="add mod">
          <ac:chgData name="Cameron Mostoufi" userId="20050bc7ebf3fa43" providerId="LiveId" clId="{16B24D4E-2C9D-40EB-9FEF-A03C563F040D}" dt="2024-01-09T06:51:11.770" v="346"/>
          <ac:cxnSpMkLst>
            <pc:docMk/>
            <pc:sldMk cId="2137069522" sldId="296"/>
            <ac:cxnSpMk id="16" creationId="{713E1F0B-0128-864D-0AB6-8CA74A7043FB}"/>
          </ac:cxnSpMkLst>
        </pc:cxnChg>
      </pc:sldChg>
    </pc:docChg>
  </pc:docChgLst>
  <pc:docChgLst>
    <pc:chgData name="Mamtani, Kunal Lalit" userId="S::kmamtani@purdue.edu::31972dd6-9827-40be-8caf-5523b859c5ed" providerId="AD" clId="Web-{9966A669-8B53-3CEE-9AAC-7F98E197BD2F}"/>
    <pc:docChg chg="addSld modSld">
      <pc:chgData name="Mamtani, Kunal Lalit" userId="S::kmamtani@purdue.edu::31972dd6-9827-40be-8caf-5523b859c5ed" providerId="AD" clId="Web-{9966A669-8B53-3CEE-9AAC-7F98E197BD2F}" dt="2024-04-21T20:48:02.217" v="44" actId="1076"/>
      <pc:docMkLst>
        <pc:docMk/>
      </pc:docMkLst>
      <pc:sldChg chg="addSp modSp new">
        <pc:chgData name="Mamtani, Kunal Lalit" userId="S::kmamtani@purdue.edu::31972dd6-9827-40be-8caf-5523b859c5ed" providerId="AD" clId="Web-{9966A669-8B53-3CEE-9AAC-7F98E197BD2F}" dt="2024-04-21T20:48:02.217" v="44" actId="1076"/>
        <pc:sldMkLst>
          <pc:docMk/>
          <pc:sldMk cId="1763825461" sldId="361"/>
        </pc:sldMkLst>
        <pc:spChg chg="mod">
          <ac:chgData name="Mamtani, Kunal Lalit" userId="S::kmamtani@purdue.edu::31972dd6-9827-40be-8caf-5523b859c5ed" providerId="AD" clId="Web-{9966A669-8B53-3CEE-9AAC-7F98E197BD2F}" dt="2024-04-21T20:46:15.151" v="10" actId="1076"/>
          <ac:spMkLst>
            <pc:docMk/>
            <pc:sldMk cId="1763825461" sldId="361"/>
            <ac:spMk id="3" creationId="{ABB261BD-CA98-523A-B921-872E6B1ED705}"/>
          </ac:spMkLst>
        </pc:spChg>
        <pc:spChg chg="mod">
          <ac:chgData name="Mamtani, Kunal Lalit" userId="S::kmamtani@purdue.edu::31972dd6-9827-40be-8caf-5523b859c5ed" providerId="AD" clId="Web-{9966A669-8B53-3CEE-9AAC-7F98E197BD2F}" dt="2024-04-21T20:47:02.246" v="42" actId="20577"/>
          <ac:spMkLst>
            <pc:docMk/>
            <pc:sldMk cId="1763825461" sldId="361"/>
            <ac:spMk id="4" creationId="{77E692FC-0B84-AF3E-C853-D96BBB9B7E4C}"/>
          </ac:spMkLst>
        </pc:spChg>
        <pc:picChg chg="add mod">
          <ac:chgData name="Mamtani, Kunal Lalit" userId="S::kmamtani@purdue.edu::31972dd6-9827-40be-8caf-5523b859c5ed" providerId="AD" clId="Web-{9966A669-8B53-3CEE-9AAC-7F98E197BD2F}" dt="2024-04-21T20:48:02.217" v="44" actId="1076"/>
          <ac:picMkLst>
            <pc:docMk/>
            <pc:sldMk cId="1763825461" sldId="361"/>
            <ac:picMk id="5" creationId="{13FFF73A-41E0-45F2-131B-1348091F437C}"/>
          </ac:picMkLst>
        </pc:picChg>
      </pc:sldChg>
    </pc:docChg>
  </pc:docChgLst>
  <pc:docChgLst>
    <pc:chgData name="Cameron Mostoufi" userId="20050bc7ebf3fa43" providerId="Windows Live" clId="Web-{3A43D299-DF3C-4AEF-99FC-5E4544286C8D}"/>
    <pc:docChg chg="modSld">
      <pc:chgData name="Cameron Mostoufi" userId="20050bc7ebf3fa43" providerId="Windows Live" clId="Web-{3A43D299-DF3C-4AEF-99FC-5E4544286C8D}" dt="2024-03-05T20:30:32.915" v="355"/>
      <pc:docMkLst>
        <pc:docMk/>
      </pc:docMkLst>
      <pc:sldChg chg="modSp">
        <pc:chgData name="Cameron Mostoufi" userId="20050bc7ebf3fa43" providerId="Windows Live" clId="Web-{3A43D299-DF3C-4AEF-99FC-5E4544286C8D}" dt="2024-03-05T17:33:15.577" v="1" actId="20577"/>
        <pc:sldMkLst>
          <pc:docMk/>
          <pc:sldMk cId="2771413694" sldId="337"/>
        </pc:sldMkLst>
        <pc:spChg chg="mod">
          <ac:chgData name="Cameron Mostoufi" userId="20050bc7ebf3fa43" providerId="Windows Live" clId="Web-{3A43D299-DF3C-4AEF-99FC-5E4544286C8D}" dt="2024-03-05T17:33:13.358" v="0" actId="20577"/>
          <ac:spMkLst>
            <pc:docMk/>
            <pc:sldMk cId="2771413694" sldId="337"/>
            <ac:spMk id="15" creationId="{A17761BB-9317-E58B-476B-28625BEE6A23}"/>
          </ac:spMkLst>
        </pc:spChg>
        <pc:spChg chg="mod">
          <ac:chgData name="Cameron Mostoufi" userId="20050bc7ebf3fa43" providerId="Windows Live" clId="Web-{3A43D299-DF3C-4AEF-99FC-5E4544286C8D}" dt="2024-03-05T17:33:15.577" v="1" actId="20577"/>
          <ac:spMkLst>
            <pc:docMk/>
            <pc:sldMk cId="2771413694" sldId="337"/>
            <ac:spMk id="17" creationId="{EB2FB38C-FC2F-F4F9-70DA-45E76ADE4B62}"/>
          </ac:spMkLst>
        </pc:spChg>
      </pc:sldChg>
      <pc:sldChg chg="modNotes">
        <pc:chgData name="Cameron Mostoufi" userId="20050bc7ebf3fa43" providerId="Windows Live" clId="Web-{3A43D299-DF3C-4AEF-99FC-5E4544286C8D}" dt="2024-03-05T20:30:32.915" v="355"/>
        <pc:sldMkLst>
          <pc:docMk/>
          <pc:sldMk cId="825276405" sldId="339"/>
        </pc:sldMkLst>
      </pc:sldChg>
      <pc:sldChg chg="modSp modNotes">
        <pc:chgData name="Cameron Mostoufi" userId="20050bc7ebf3fa43" providerId="Windows Live" clId="Web-{3A43D299-DF3C-4AEF-99FC-5E4544286C8D}" dt="2024-03-05T18:13:16.036" v="107"/>
        <pc:sldMkLst>
          <pc:docMk/>
          <pc:sldMk cId="461768858" sldId="348"/>
        </pc:sldMkLst>
        <pc:spChg chg="mod">
          <ac:chgData name="Cameron Mostoufi" userId="20050bc7ebf3fa43" providerId="Windows Live" clId="Web-{3A43D299-DF3C-4AEF-99FC-5E4544286C8D}" dt="2024-03-05T18:00:59.665" v="68" actId="20577"/>
          <ac:spMkLst>
            <pc:docMk/>
            <pc:sldMk cId="461768858" sldId="348"/>
            <ac:spMk id="2" creationId="{44564C7A-6796-B076-D039-B799FEF4873F}"/>
          </ac:spMkLst>
        </pc:spChg>
      </pc:sldChg>
      <pc:sldChg chg="modNotes">
        <pc:chgData name="Cameron Mostoufi" userId="20050bc7ebf3fa43" providerId="Windows Live" clId="Web-{3A43D299-DF3C-4AEF-99FC-5E4544286C8D}" dt="2024-03-05T17:38:17.945" v="63"/>
        <pc:sldMkLst>
          <pc:docMk/>
          <pc:sldMk cId="3309279477" sldId="349"/>
        </pc:sldMkLst>
      </pc:sldChg>
    </pc:docChg>
  </pc:docChgLst>
  <pc:docChgLst>
    <pc:chgData name="Jacob Whitehouse" userId="7d661d7121ed2726" providerId="Windows Live" clId="Web-{C3CB550E-D4F1-4B99-9E45-A0E5C1C72453}"/>
    <pc:docChg chg="addSld delSld modSld sldOrd">
      <pc:chgData name="Jacob Whitehouse" userId="7d661d7121ed2726" providerId="Windows Live" clId="Web-{C3CB550E-D4F1-4B99-9E45-A0E5C1C72453}" dt="2024-01-09T01:18:10.830" v="749"/>
      <pc:docMkLst>
        <pc:docMk/>
      </pc:docMkLst>
      <pc:sldChg chg="modSp">
        <pc:chgData name="Jacob Whitehouse" userId="7d661d7121ed2726" providerId="Windows Live" clId="Web-{C3CB550E-D4F1-4B99-9E45-A0E5C1C72453}" dt="2024-01-09T00:31:22.259" v="11" actId="20577"/>
        <pc:sldMkLst>
          <pc:docMk/>
          <pc:sldMk cId="0" sldId="257"/>
        </pc:sldMkLst>
        <pc:spChg chg="mod">
          <ac:chgData name="Jacob Whitehouse" userId="7d661d7121ed2726" providerId="Windows Live" clId="Web-{C3CB550E-D4F1-4B99-9E45-A0E5C1C72453}" dt="2024-01-09T00:31:22.259" v="11" actId="20577"/>
          <ac:spMkLst>
            <pc:docMk/>
            <pc:sldMk cId="0" sldId="257"/>
            <ac:spMk id="266" creationId="{00000000-0000-0000-0000-000000000000}"/>
          </ac:spMkLst>
        </pc:spChg>
      </pc:sldChg>
      <pc:sldChg chg="modSp">
        <pc:chgData name="Jacob Whitehouse" userId="7d661d7121ed2726" providerId="Windows Live" clId="Web-{C3CB550E-D4F1-4B99-9E45-A0E5C1C72453}" dt="2024-01-09T00:32:57.731" v="113" actId="20577"/>
        <pc:sldMkLst>
          <pc:docMk/>
          <pc:sldMk cId="0" sldId="258"/>
        </pc:sldMkLst>
        <pc:spChg chg="mod">
          <ac:chgData name="Jacob Whitehouse" userId="7d661d7121ed2726" providerId="Windows Live" clId="Web-{C3CB550E-D4F1-4B99-9E45-A0E5C1C72453}" dt="2024-01-09T00:32:57.731" v="113" actId="20577"/>
          <ac:spMkLst>
            <pc:docMk/>
            <pc:sldMk cId="0" sldId="258"/>
            <ac:spMk id="274" creationId="{00000000-0000-0000-0000-000000000000}"/>
          </ac:spMkLst>
        </pc:spChg>
      </pc:sldChg>
      <pc:sldChg chg="modSp">
        <pc:chgData name="Jacob Whitehouse" userId="7d661d7121ed2726" providerId="Windows Live" clId="Web-{C3CB550E-D4F1-4B99-9E45-A0E5C1C72453}" dt="2024-01-09T00:38:48.680" v="146" actId="20577"/>
        <pc:sldMkLst>
          <pc:docMk/>
          <pc:sldMk cId="0" sldId="259"/>
        </pc:sldMkLst>
        <pc:spChg chg="mod">
          <ac:chgData name="Jacob Whitehouse" userId="7d661d7121ed2726" providerId="Windows Live" clId="Web-{C3CB550E-D4F1-4B99-9E45-A0E5C1C72453}" dt="2024-01-09T00:38:48.680" v="146" actId="20577"/>
          <ac:spMkLst>
            <pc:docMk/>
            <pc:sldMk cId="0" sldId="259"/>
            <ac:spMk id="282" creationId="{00000000-0000-0000-0000-000000000000}"/>
          </ac:spMkLst>
        </pc:spChg>
      </pc:sldChg>
      <pc:sldChg chg="modSp">
        <pc:chgData name="Jacob Whitehouse" userId="7d661d7121ed2726" providerId="Windows Live" clId="Web-{C3CB550E-D4F1-4B99-9E45-A0E5C1C72453}" dt="2024-01-09T00:48:16.234" v="602" actId="20577"/>
        <pc:sldMkLst>
          <pc:docMk/>
          <pc:sldMk cId="0" sldId="260"/>
        </pc:sldMkLst>
        <pc:spChg chg="mod">
          <ac:chgData name="Jacob Whitehouse" userId="7d661d7121ed2726" providerId="Windows Live" clId="Web-{C3CB550E-D4F1-4B99-9E45-A0E5C1C72453}" dt="2024-01-09T00:48:16.234" v="602" actId="20577"/>
          <ac:spMkLst>
            <pc:docMk/>
            <pc:sldMk cId="0" sldId="260"/>
            <ac:spMk id="290" creationId="{00000000-0000-0000-0000-000000000000}"/>
          </ac:spMkLst>
        </pc:spChg>
      </pc:sldChg>
      <pc:sldChg chg="modSp">
        <pc:chgData name="Jacob Whitehouse" userId="7d661d7121ed2726" providerId="Windows Live" clId="Web-{C3CB550E-D4F1-4B99-9E45-A0E5C1C72453}" dt="2024-01-09T00:49:33.628" v="614" actId="20577"/>
        <pc:sldMkLst>
          <pc:docMk/>
          <pc:sldMk cId="0" sldId="262"/>
        </pc:sldMkLst>
        <pc:spChg chg="mod">
          <ac:chgData name="Jacob Whitehouse" userId="7d661d7121ed2726" providerId="Windows Live" clId="Web-{C3CB550E-D4F1-4B99-9E45-A0E5C1C72453}" dt="2024-01-09T00:49:33.628" v="614" actId="20577"/>
          <ac:spMkLst>
            <pc:docMk/>
            <pc:sldMk cId="0" sldId="262"/>
            <ac:spMk id="306" creationId="{00000000-0000-0000-0000-000000000000}"/>
          </ac:spMkLst>
        </pc:spChg>
      </pc:sldChg>
      <pc:sldChg chg="modSp add ord replId">
        <pc:chgData name="Jacob Whitehouse" userId="7d661d7121ed2726" providerId="Windows Live" clId="Web-{C3CB550E-D4F1-4B99-9E45-A0E5C1C72453}" dt="2024-01-09T00:47:15.998" v="584" actId="20577"/>
        <pc:sldMkLst>
          <pc:docMk/>
          <pc:sldMk cId="2911046714" sldId="264"/>
        </pc:sldMkLst>
        <pc:spChg chg="mod">
          <ac:chgData name="Jacob Whitehouse" userId="7d661d7121ed2726" providerId="Windows Live" clId="Web-{C3CB550E-D4F1-4B99-9E45-A0E5C1C72453}" dt="2024-01-09T00:47:15.998" v="584" actId="20577"/>
          <ac:spMkLst>
            <pc:docMk/>
            <pc:sldMk cId="2911046714" sldId="264"/>
            <ac:spMk id="282" creationId="{56B5DC8D-5A01-A001-90DD-A30DCBBF3039}"/>
          </ac:spMkLst>
        </pc:spChg>
        <pc:spChg chg="mod">
          <ac:chgData name="Jacob Whitehouse" userId="7d661d7121ed2726" providerId="Windows Live" clId="Web-{C3CB550E-D4F1-4B99-9E45-A0E5C1C72453}" dt="2024-01-09T00:39:38.686" v="180" actId="20577"/>
          <ac:spMkLst>
            <pc:docMk/>
            <pc:sldMk cId="2911046714" sldId="264"/>
            <ac:spMk id="283" creationId="{D9BF31A9-05F9-2448-18F4-F72A205D2F84}"/>
          </ac:spMkLst>
        </pc:spChg>
      </pc:sldChg>
      <pc:sldChg chg="addSp delSp modSp add del mod replId setBg">
        <pc:chgData name="Jacob Whitehouse" userId="7d661d7121ed2726" providerId="Windows Live" clId="Web-{C3CB550E-D4F1-4B99-9E45-A0E5C1C72453}" dt="2024-01-09T01:07:54.934" v="666"/>
        <pc:sldMkLst>
          <pc:docMk/>
          <pc:sldMk cId="2653412712" sldId="267"/>
        </pc:sldMkLst>
        <pc:spChg chg="add del mod">
          <ac:chgData name="Jacob Whitehouse" userId="7d661d7121ed2726" providerId="Windows Live" clId="Web-{C3CB550E-D4F1-4B99-9E45-A0E5C1C72453}" dt="2024-01-09T00:56:01.878" v="620"/>
          <ac:spMkLst>
            <pc:docMk/>
            <pc:sldMk cId="2653412712" sldId="267"/>
            <ac:spMk id="3" creationId="{839101F4-B289-49A5-D031-E878C17A7CB5}"/>
          </ac:spMkLst>
        </pc:spChg>
        <pc:spChg chg="add del mod">
          <ac:chgData name="Jacob Whitehouse" userId="7d661d7121ed2726" providerId="Windows Live" clId="Web-{C3CB550E-D4F1-4B99-9E45-A0E5C1C72453}" dt="2024-01-09T01:03:37.175" v="659"/>
          <ac:spMkLst>
            <pc:docMk/>
            <pc:sldMk cId="2653412712" sldId="267"/>
            <ac:spMk id="8" creationId="{ABFE862F-6D52-F4BC-8115-4D69D30AFC72}"/>
          </ac:spMkLst>
        </pc:spChg>
        <pc:spChg chg="add del mod">
          <ac:chgData name="Jacob Whitehouse" userId="7d661d7121ed2726" providerId="Windows Live" clId="Web-{C3CB550E-D4F1-4B99-9E45-A0E5C1C72453}" dt="2024-01-09T01:03:39.519" v="661"/>
          <ac:spMkLst>
            <pc:docMk/>
            <pc:sldMk cId="2653412712" sldId="267"/>
            <ac:spMk id="10" creationId="{6EF29F4E-D84C-F0D9-C191-2105127EE9C5}"/>
          </ac:spMkLst>
        </pc:spChg>
        <pc:spChg chg="add">
          <ac:chgData name="Jacob Whitehouse" userId="7d661d7121ed2726" providerId="Windows Live" clId="Web-{C3CB550E-D4F1-4B99-9E45-A0E5C1C72453}" dt="2024-01-09T01:07:25.730" v="663"/>
          <ac:spMkLst>
            <pc:docMk/>
            <pc:sldMk cId="2653412712" sldId="267"/>
            <ac:spMk id="17" creationId="{AB8C311F-7253-4AED-9701-7FC0708C41C7}"/>
          </ac:spMkLst>
        </pc:spChg>
        <pc:spChg chg="add">
          <ac:chgData name="Jacob Whitehouse" userId="7d661d7121ed2726" providerId="Windows Live" clId="Web-{C3CB550E-D4F1-4B99-9E45-A0E5C1C72453}" dt="2024-01-09T01:07:25.730" v="663"/>
          <ac:spMkLst>
            <pc:docMk/>
            <pc:sldMk cId="2653412712" sldId="267"/>
            <ac:spMk id="19" creationId="{E2384209-CB15-4CDF-9D31-C44FD9A3F20D}"/>
          </ac:spMkLst>
        </pc:spChg>
        <pc:spChg chg="add">
          <ac:chgData name="Jacob Whitehouse" userId="7d661d7121ed2726" providerId="Windows Live" clId="Web-{C3CB550E-D4F1-4B99-9E45-A0E5C1C72453}" dt="2024-01-09T01:07:25.730" v="663"/>
          <ac:spMkLst>
            <pc:docMk/>
            <pc:sldMk cId="2653412712" sldId="267"/>
            <ac:spMk id="21" creationId="{2633B3B5-CC90-43F0-8714-D31D1F3F0209}"/>
          </ac:spMkLst>
        </pc:spChg>
        <pc:spChg chg="add">
          <ac:chgData name="Jacob Whitehouse" userId="7d661d7121ed2726" providerId="Windows Live" clId="Web-{C3CB550E-D4F1-4B99-9E45-A0E5C1C72453}" dt="2024-01-09T01:07:25.730" v="663"/>
          <ac:spMkLst>
            <pc:docMk/>
            <pc:sldMk cId="2653412712" sldId="267"/>
            <ac:spMk id="23" creationId="{A8D57A06-A426-446D-B02C-A2DC6B62E45E}"/>
          </ac:spMkLst>
        </pc:spChg>
        <pc:spChg chg="del">
          <ac:chgData name="Jacob Whitehouse" userId="7d661d7121ed2726" providerId="Windows Live" clId="Web-{C3CB550E-D4F1-4B99-9E45-A0E5C1C72453}" dt="2024-01-09T00:55:59.252" v="619"/>
          <ac:spMkLst>
            <pc:docMk/>
            <pc:sldMk cId="2653412712" sldId="267"/>
            <ac:spMk id="306" creationId="{60C5D3BF-18A1-1B48-F793-B11C519EDFA3}"/>
          </ac:spMkLst>
        </pc:spChg>
        <pc:spChg chg="del mod">
          <ac:chgData name="Jacob Whitehouse" userId="7d661d7121ed2726" providerId="Windows Live" clId="Web-{C3CB550E-D4F1-4B99-9E45-A0E5C1C72453}" dt="2024-01-09T01:03:35.644" v="658"/>
          <ac:spMkLst>
            <pc:docMk/>
            <pc:sldMk cId="2653412712" sldId="267"/>
            <ac:spMk id="307" creationId="{4D276E73-5F07-6B7E-7335-62F969BD2D88}"/>
          </ac:spMkLst>
        </pc:spChg>
        <pc:spChg chg="del mod">
          <ac:chgData name="Jacob Whitehouse" userId="7d661d7121ed2726" providerId="Windows Live" clId="Web-{C3CB550E-D4F1-4B99-9E45-A0E5C1C72453}" dt="2024-01-09T01:03:38.034" v="660"/>
          <ac:spMkLst>
            <pc:docMk/>
            <pc:sldMk cId="2653412712" sldId="267"/>
            <ac:spMk id="308" creationId="{5E192736-4FC8-65A4-59DE-35FA2672F7BC}"/>
          </ac:spMkLst>
        </pc:spChg>
        <pc:picChg chg="add del mod">
          <ac:chgData name="Jacob Whitehouse" userId="7d661d7121ed2726" providerId="Windows Live" clId="Web-{C3CB550E-D4F1-4B99-9E45-A0E5C1C72453}" dt="2024-01-09T01:03:28.456" v="656"/>
          <ac:picMkLst>
            <pc:docMk/>
            <pc:sldMk cId="2653412712" sldId="267"/>
            <ac:picMk id="5" creationId="{056DADD8-5D41-17D7-888E-ACF9C9118A40}"/>
          </ac:picMkLst>
        </pc:picChg>
        <pc:picChg chg="add del mod">
          <ac:chgData name="Jacob Whitehouse" userId="7d661d7121ed2726" providerId="Windows Live" clId="Web-{C3CB550E-D4F1-4B99-9E45-A0E5C1C72453}" dt="2024-01-09T01:03:27.878" v="655"/>
          <ac:picMkLst>
            <pc:docMk/>
            <pc:sldMk cId="2653412712" sldId="267"/>
            <ac:picMk id="6" creationId="{5B6A1A96-8962-E8DB-8CDB-7ACC6A5C95F9}"/>
          </ac:picMkLst>
        </pc:picChg>
        <pc:picChg chg="add del mod">
          <ac:chgData name="Jacob Whitehouse" userId="7d661d7121ed2726" providerId="Windows Live" clId="Web-{C3CB550E-D4F1-4B99-9E45-A0E5C1C72453}" dt="2024-01-09T01:07:39.808" v="665"/>
          <ac:picMkLst>
            <pc:docMk/>
            <pc:sldMk cId="2653412712" sldId="267"/>
            <ac:picMk id="12" creationId="{1469ECE8-1D00-D44B-DB19-B34D5F4C46CC}"/>
          </ac:picMkLst>
        </pc:picChg>
      </pc:sldChg>
      <pc:sldChg chg="delSp modSp new">
        <pc:chgData name="Jacob Whitehouse" userId="7d661d7121ed2726" providerId="Windows Live" clId="Web-{C3CB550E-D4F1-4B99-9E45-A0E5C1C72453}" dt="2024-01-09T01:03:25.690" v="654"/>
        <pc:sldMkLst>
          <pc:docMk/>
          <pc:sldMk cId="3012149069" sldId="270"/>
        </pc:sldMkLst>
        <pc:spChg chg="del mod">
          <ac:chgData name="Jacob Whitehouse" userId="7d661d7121ed2726" providerId="Windows Live" clId="Web-{C3CB550E-D4F1-4B99-9E45-A0E5C1C72453}" dt="2024-01-09T01:02:27.189" v="651"/>
          <ac:spMkLst>
            <pc:docMk/>
            <pc:sldMk cId="3012149069" sldId="270"/>
            <ac:spMk id="2" creationId="{A81DDB8B-44E3-C67A-1AE1-06B99B5C66BB}"/>
          </ac:spMkLst>
        </pc:spChg>
        <pc:spChg chg="mod">
          <ac:chgData name="Jacob Whitehouse" userId="7d661d7121ed2726" providerId="Windows Live" clId="Web-{C3CB550E-D4F1-4B99-9E45-A0E5C1C72453}" dt="2024-01-09T01:02:48.798" v="653" actId="1076"/>
          <ac:spMkLst>
            <pc:docMk/>
            <pc:sldMk cId="3012149069" sldId="270"/>
            <ac:spMk id="3" creationId="{69A3601E-A474-33F1-7EAF-FE257DF6A230}"/>
          </ac:spMkLst>
        </pc:spChg>
        <pc:spChg chg="del">
          <ac:chgData name="Jacob Whitehouse" userId="7d661d7121ed2726" providerId="Windows Live" clId="Web-{C3CB550E-D4F1-4B99-9E45-A0E5C1C72453}" dt="2024-01-09T01:03:25.690" v="654"/>
          <ac:spMkLst>
            <pc:docMk/>
            <pc:sldMk cId="3012149069" sldId="270"/>
            <ac:spMk id="4" creationId="{A48DE68D-A2AE-390A-32FC-81594E2790B4}"/>
          </ac:spMkLst>
        </pc:spChg>
      </pc:sldChg>
      <pc:sldChg chg="addSp delSp modSp add replId addAnim delAnim">
        <pc:chgData name="Jacob Whitehouse" userId="7d661d7121ed2726" providerId="Windows Live" clId="Web-{C3CB550E-D4F1-4B99-9E45-A0E5C1C72453}" dt="2024-01-09T01:18:10.830" v="749"/>
        <pc:sldMkLst>
          <pc:docMk/>
          <pc:sldMk cId="604577743" sldId="272"/>
        </pc:sldMkLst>
        <pc:spChg chg="add del mod">
          <ac:chgData name="Jacob Whitehouse" userId="7d661d7121ed2726" providerId="Windows Live" clId="Web-{C3CB550E-D4F1-4B99-9E45-A0E5C1C72453}" dt="2024-01-09T01:08:02.215" v="669"/>
          <ac:spMkLst>
            <pc:docMk/>
            <pc:sldMk cId="604577743" sldId="272"/>
            <ac:spMk id="3" creationId="{5F2E5596-FBBB-E836-A210-1F14A5C3E126}"/>
          </ac:spMkLst>
        </pc:spChg>
        <pc:spChg chg="add del mod">
          <ac:chgData name="Jacob Whitehouse" userId="7d661d7121ed2726" providerId="Windows Live" clId="Web-{C3CB550E-D4F1-4B99-9E45-A0E5C1C72453}" dt="2024-01-09T01:08:09.559" v="672"/>
          <ac:spMkLst>
            <pc:docMk/>
            <pc:sldMk cId="604577743" sldId="272"/>
            <ac:spMk id="5" creationId="{6CDD927A-3C41-9FBF-4909-7C5002EB107A}"/>
          </ac:spMkLst>
        </pc:spChg>
        <pc:spChg chg="add del mod">
          <ac:chgData name="Jacob Whitehouse" userId="7d661d7121ed2726" providerId="Windows Live" clId="Web-{C3CB550E-D4F1-4B99-9E45-A0E5C1C72453}" dt="2024-01-09T01:11:46.348" v="690"/>
          <ac:spMkLst>
            <pc:docMk/>
            <pc:sldMk cId="604577743" sldId="272"/>
            <ac:spMk id="9" creationId="{709C6B26-34C0-E33C-F38F-991569B6E8BA}"/>
          </ac:spMkLst>
        </pc:spChg>
        <pc:spChg chg="add del">
          <ac:chgData name="Jacob Whitehouse" userId="7d661d7121ed2726" providerId="Windows Live" clId="Web-{C3CB550E-D4F1-4B99-9E45-A0E5C1C72453}" dt="2024-01-09T01:11:57.223" v="694"/>
          <ac:spMkLst>
            <pc:docMk/>
            <pc:sldMk cId="604577743" sldId="272"/>
            <ac:spMk id="10" creationId="{618505C3-BD18-5A6F-FEF7-3F8D431FCBDD}"/>
          </ac:spMkLst>
        </pc:spChg>
        <pc:spChg chg="add del mod">
          <ac:chgData name="Jacob Whitehouse" userId="7d661d7121ed2726" providerId="Windows Live" clId="Web-{C3CB550E-D4F1-4B99-9E45-A0E5C1C72453}" dt="2024-01-09T01:16:34.999" v="739"/>
          <ac:spMkLst>
            <pc:docMk/>
            <pc:sldMk cId="604577743" sldId="272"/>
            <ac:spMk id="11" creationId="{B00FDDF9-C9F3-B51E-523F-A9F5CE101D47}"/>
          </ac:spMkLst>
        </pc:spChg>
        <pc:spChg chg="add del">
          <ac:chgData name="Jacob Whitehouse" userId="7d661d7121ed2726" providerId="Windows Live" clId="Web-{C3CB550E-D4F1-4B99-9E45-A0E5C1C72453}" dt="2024-01-09T01:12:56.819" v="703"/>
          <ac:spMkLst>
            <pc:docMk/>
            <pc:sldMk cId="604577743" sldId="272"/>
            <ac:spMk id="12" creationId="{124213E5-BEC3-E828-3214-BBF44A425FD8}"/>
          </ac:spMkLst>
        </pc:spChg>
        <pc:spChg chg="add del mod">
          <ac:chgData name="Jacob Whitehouse" userId="7d661d7121ed2726" providerId="Windows Live" clId="Web-{C3CB550E-D4F1-4B99-9E45-A0E5C1C72453}" dt="2024-01-09T01:15:38.950" v="729"/>
          <ac:spMkLst>
            <pc:docMk/>
            <pc:sldMk cId="604577743" sldId="272"/>
            <ac:spMk id="13" creationId="{19E3AF94-CA80-2901-B0DE-B974B1DAD70A}"/>
          </ac:spMkLst>
        </pc:spChg>
        <pc:spChg chg="add del">
          <ac:chgData name="Jacob Whitehouse" userId="7d661d7121ed2726" providerId="Windows Live" clId="Web-{C3CB550E-D4F1-4B99-9E45-A0E5C1C72453}" dt="2024-01-09T01:15:22.778" v="721"/>
          <ac:spMkLst>
            <pc:docMk/>
            <pc:sldMk cId="604577743" sldId="272"/>
            <ac:spMk id="14" creationId="{6C584365-07C4-00C9-BC85-B2D60FE7A86A}"/>
          </ac:spMkLst>
        </pc:spChg>
        <pc:spChg chg="add mod">
          <ac:chgData name="Jacob Whitehouse" userId="7d661d7121ed2726" providerId="Windows Live" clId="Web-{C3CB550E-D4F1-4B99-9E45-A0E5C1C72453}" dt="2024-01-09T01:16:16.811" v="738" actId="1076"/>
          <ac:spMkLst>
            <pc:docMk/>
            <pc:sldMk cId="604577743" sldId="272"/>
            <ac:spMk id="15" creationId="{39E62551-A8D4-BBA2-5EE6-0830BF427880}"/>
          </ac:spMkLst>
        </pc:spChg>
        <pc:spChg chg="del">
          <ac:chgData name="Jacob Whitehouse" userId="7d661d7121ed2726" providerId="Windows Live" clId="Web-{C3CB550E-D4F1-4B99-9E45-A0E5C1C72453}" dt="2024-01-09T01:08:08.278" v="671"/>
          <ac:spMkLst>
            <pc:docMk/>
            <pc:sldMk cId="604577743" sldId="272"/>
            <ac:spMk id="306" creationId="{9914BBE1-86AB-391A-2F30-A0A1199B93D9}"/>
          </ac:spMkLst>
        </pc:spChg>
        <pc:spChg chg="del">
          <ac:chgData name="Jacob Whitehouse" userId="7d661d7121ed2726" providerId="Windows Live" clId="Web-{C3CB550E-D4F1-4B99-9E45-A0E5C1C72453}" dt="2024-01-09T01:08:01.215" v="668"/>
          <ac:spMkLst>
            <pc:docMk/>
            <pc:sldMk cId="604577743" sldId="272"/>
            <ac:spMk id="307" creationId="{BF9E6405-DA92-B1D0-94C1-511323E51E7F}"/>
          </ac:spMkLst>
        </pc:spChg>
        <pc:spChg chg="del">
          <ac:chgData name="Jacob Whitehouse" userId="7d661d7121ed2726" providerId="Windows Live" clId="Web-{C3CB550E-D4F1-4B99-9E45-A0E5C1C72453}" dt="2024-01-09T01:08:04.356" v="670"/>
          <ac:spMkLst>
            <pc:docMk/>
            <pc:sldMk cId="604577743" sldId="272"/>
            <ac:spMk id="308" creationId="{3DFC6CDB-A9C6-C2BC-0213-7BA14AA3ACD8}"/>
          </ac:spMkLst>
        </pc:spChg>
        <pc:picChg chg="add mod">
          <ac:chgData name="Jacob Whitehouse" userId="7d661d7121ed2726" providerId="Windows Live" clId="Web-{C3CB550E-D4F1-4B99-9E45-A0E5C1C72453}" dt="2024-01-09T01:16:43.780" v="742" actId="1076"/>
          <ac:picMkLst>
            <pc:docMk/>
            <pc:sldMk cId="604577743" sldId="272"/>
            <ac:picMk id="7" creationId="{DB65E98D-B824-8674-2D5F-D66A7291747C}"/>
          </ac:picMkLst>
        </pc:picChg>
        <pc:cxnChg chg="add del mod">
          <ac:chgData name="Jacob Whitehouse" userId="7d661d7121ed2726" providerId="Windows Live" clId="Web-{C3CB550E-D4F1-4B99-9E45-A0E5C1C72453}" dt="2024-01-09T01:11:50.504" v="692"/>
          <ac:cxnSpMkLst>
            <pc:docMk/>
            <pc:sldMk cId="604577743" sldId="272"/>
            <ac:cxnSpMk id="8" creationId="{D00B63B4-BF64-81C4-2C47-F2521D023D6A}"/>
          </ac:cxnSpMkLst>
        </pc:cxnChg>
        <pc:cxnChg chg="add mod">
          <ac:chgData name="Jacob Whitehouse" userId="7d661d7121ed2726" providerId="Windows Live" clId="Web-{C3CB550E-D4F1-4B99-9E45-A0E5C1C72453}" dt="2024-01-09T01:17:37.673" v="748" actId="1076"/>
          <ac:cxnSpMkLst>
            <pc:docMk/>
            <pc:sldMk cId="604577743" sldId="272"/>
            <ac:cxnSpMk id="16" creationId="{EC934837-7857-B03F-E694-7193A8462766}"/>
          </ac:cxnSpMkLst>
        </pc:cxnChg>
      </pc:sldChg>
    </pc:docChg>
  </pc:docChgLst>
  <pc:docChgLst>
    <pc:chgData name="Jacob Whitehouse" userId="7d661d7121ed2726" providerId="Windows Live" clId="Web-{6D2CF072-7259-407B-BF98-5F7CEFE68C32}"/>
    <pc:docChg chg="modSld">
      <pc:chgData name="Jacob Whitehouse" userId="7d661d7121ed2726" providerId="Windows Live" clId="Web-{6D2CF072-7259-407B-BF98-5F7CEFE68C32}" dt="2024-02-21T05:58:50.543" v="0" actId="20577"/>
      <pc:docMkLst>
        <pc:docMk/>
      </pc:docMkLst>
      <pc:sldChg chg="modSp">
        <pc:chgData name="Jacob Whitehouse" userId="7d661d7121ed2726" providerId="Windows Live" clId="Web-{6D2CF072-7259-407B-BF98-5F7CEFE68C32}" dt="2024-02-21T05:58:50.543" v="0" actId="20577"/>
        <pc:sldMkLst>
          <pc:docMk/>
          <pc:sldMk cId="322668554" sldId="319"/>
        </pc:sldMkLst>
        <pc:spChg chg="mod">
          <ac:chgData name="Jacob Whitehouse" userId="7d661d7121ed2726" providerId="Windows Live" clId="Web-{6D2CF072-7259-407B-BF98-5F7CEFE68C32}" dt="2024-02-21T05:58:50.543" v="0" actId="20577"/>
          <ac:spMkLst>
            <pc:docMk/>
            <pc:sldMk cId="322668554" sldId="319"/>
            <ac:spMk id="2" creationId="{E7D5524A-8521-B8BD-33D9-D63EC055C5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AB0D9-1BB4-C6FB-E100-F4643265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382F-BA7F-88B5-0FA4-78A6F8D96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80605-5675-7E69-6D95-30E610534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620A-155B-A32E-134D-822BD27B9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49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6AF84-4CBC-6DD7-DB66-D2AD6373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B73FF-D565-D61A-2E15-812669E4F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42E68-D25D-B3C6-657D-87AD5C1BB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5033-400F-F1A5-46B4-F67D6522E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61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BB4C9-FB63-EF39-AFA1-571DAB682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90A96-8737-C998-EE49-254087F49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C44D-F8CF-CE86-BF68-A062C3780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40F2-4625-2B7E-AF89-AA6DCB3CB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935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EEC8-1875-D7C5-834C-677FB4D2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97B9-3C89-C5B5-B25E-ACE8B8018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04BE2-7DC4-7C19-7A0B-7A61839E2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356E5-9089-BB15-BEE2-470577E6E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75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2747C-DAC1-E95E-E133-2B98D68C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E8787-3658-156B-66E1-62C55C444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1D3D0-281F-5BE4-1C92-73BCF1F2E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DF82F-F287-5520-74FA-A46B120B1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88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62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00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91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05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1200"/>
              <a:t>Calculated the Zeroth-order moment M00 to determine the shape of the fixture spot.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/>
              <a:t>Very simple and robust solution that works well with simpler geometries.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/>
              <a:t>Utilized the blob detection camera to move the </a:t>
            </a:r>
            <a:r>
              <a:rPr lang="en-US" sz="1200" err="1"/>
              <a:t>Cobot</a:t>
            </a:r>
            <a:r>
              <a:rPr lang="en-US" sz="1200"/>
              <a:t> to place corresponding shape in the fixture hole.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57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 - 3 Blocks - Black">
  <p:cSld name="Comparison - 3 Blocks - Blac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/>
          <p:nvPr/>
        </p:nvSpPr>
        <p:spPr>
          <a:xfrm>
            <a:off x="7938475" y="1315894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15"/>
          <p:cNvSpPr/>
          <p:nvPr/>
        </p:nvSpPr>
        <p:spPr>
          <a:xfrm>
            <a:off x="4420956" y="1315895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23;p15"/>
          <p:cNvSpPr/>
          <p:nvPr/>
        </p:nvSpPr>
        <p:spPr>
          <a:xfrm>
            <a:off x="903437" y="1315896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903506" y="143646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>
            <a:spLocks noGrp="1"/>
          </p:cNvSpPr>
          <p:nvPr>
            <p:ph type="pic" idx="2"/>
          </p:nvPr>
        </p:nvSpPr>
        <p:spPr>
          <a:xfrm>
            <a:off x="1101943" y="404582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5"/>
          <p:cNvSpPr txBox="1">
            <a:spLocks noGrp="1"/>
          </p:cNvSpPr>
          <p:nvPr>
            <p:ph type="body" idx="3"/>
          </p:nvPr>
        </p:nvSpPr>
        <p:spPr>
          <a:xfrm>
            <a:off x="4421284" y="143646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>
            <a:spLocks noGrp="1"/>
          </p:cNvSpPr>
          <p:nvPr>
            <p:ph type="pic" idx="4"/>
          </p:nvPr>
        </p:nvSpPr>
        <p:spPr>
          <a:xfrm>
            <a:off x="4619721" y="404582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5"/>
          <p:cNvSpPr txBox="1">
            <a:spLocks noGrp="1"/>
          </p:cNvSpPr>
          <p:nvPr>
            <p:ph type="body" idx="5"/>
          </p:nvPr>
        </p:nvSpPr>
        <p:spPr>
          <a:xfrm>
            <a:off x="7938803" y="143391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>
            <a:spLocks noGrp="1"/>
          </p:cNvSpPr>
          <p:nvPr>
            <p:ph type="pic" idx="6"/>
          </p:nvPr>
        </p:nvSpPr>
        <p:spPr>
          <a:xfrm>
            <a:off x="8137240" y="404327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7"/>
          </p:nvPr>
        </p:nvSpPr>
        <p:spPr>
          <a:xfrm>
            <a:off x="1087907" y="2065260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8"/>
          </p:nvPr>
        </p:nvSpPr>
        <p:spPr>
          <a:xfrm>
            <a:off x="4605427" y="2065259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9"/>
          </p:nvPr>
        </p:nvSpPr>
        <p:spPr>
          <a:xfrm>
            <a:off x="8122945" y="2065259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Copy">
  <p:cSld name="Title with Cop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457199" y="1543324"/>
            <a:ext cx="11266713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Copy - 2 Column">
  <p:cSld name="Title with Copy - 2 Colum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2"/>
          </p:nvPr>
        </p:nvSpPr>
        <p:spPr>
          <a:xfrm>
            <a:off x="457199" y="1543324"/>
            <a:ext cx="11266713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Content - 2 Column">
  <p:cSld name="Title with Content - 2 Colum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5413169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6309157" y="1543324"/>
            <a:ext cx="5425643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3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opy - 2 Column">
  <p:cSld name="Photo with Copy - 2 Colum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2"/>
          </p:nvPr>
        </p:nvSpPr>
        <p:spPr>
          <a:xfrm>
            <a:off x="446313" y="3652272"/>
            <a:ext cx="5469743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>
            <a:spLocks noGrp="1"/>
          </p:cNvSpPr>
          <p:nvPr>
            <p:ph type="pic" idx="3"/>
          </p:nvPr>
        </p:nvSpPr>
        <p:spPr>
          <a:xfrm>
            <a:off x="446311" y="1543323"/>
            <a:ext cx="546974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9"/>
          <p:cNvSpPr>
            <a:spLocks noGrp="1"/>
          </p:cNvSpPr>
          <p:nvPr>
            <p:ph type="pic" idx="4"/>
          </p:nvPr>
        </p:nvSpPr>
        <p:spPr>
          <a:xfrm>
            <a:off x="6275945" y="1543323"/>
            <a:ext cx="5458727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9"/>
          <p:cNvSpPr txBox="1">
            <a:spLocks noGrp="1"/>
          </p:cNvSpPr>
          <p:nvPr>
            <p:ph type="body" idx="5"/>
          </p:nvPr>
        </p:nvSpPr>
        <p:spPr>
          <a:xfrm>
            <a:off x="6264929" y="3652271"/>
            <a:ext cx="5469743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opy - 3 Column">
  <p:cSld name="Photo with Copy - 3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446314" y="3652272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>
            <a:spLocks noGrp="1"/>
          </p:cNvSpPr>
          <p:nvPr>
            <p:ph type="pic" idx="3"/>
          </p:nvPr>
        </p:nvSpPr>
        <p:spPr>
          <a:xfrm>
            <a:off x="446312" y="1543323"/>
            <a:ext cx="3534479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0"/>
          <p:cNvSpPr>
            <a:spLocks noGrp="1"/>
          </p:cNvSpPr>
          <p:nvPr>
            <p:ph type="pic" idx="4"/>
          </p:nvPr>
        </p:nvSpPr>
        <p:spPr>
          <a:xfrm>
            <a:off x="4336974" y="1543324"/>
            <a:ext cx="3527360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0"/>
          <p:cNvSpPr txBox="1">
            <a:spLocks noGrp="1"/>
          </p:cNvSpPr>
          <p:nvPr>
            <p:ph type="body" idx="5"/>
          </p:nvPr>
        </p:nvSpPr>
        <p:spPr>
          <a:xfrm>
            <a:off x="4325959" y="3652272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>
            <a:spLocks noGrp="1"/>
          </p:cNvSpPr>
          <p:nvPr>
            <p:ph type="pic" idx="6"/>
          </p:nvPr>
        </p:nvSpPr>
        <p:spPr>
          <a:xfrm>
            <a:off x="8205605" y="1532307"/>
            <a:ext cx="3527360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0"/>
          <p:cNvSpPr txBox="1">
            <a:spLocks noGrp="1"/>
          </p:cNvSpPr>
          <p:nvPr>
            <p:ph type="body" idx="7"/>
          </p:nvPr>
        </p:nvSpPr>
        <p:spPr>
          <a:xfrm>
            <a:off x="8194590" y="3641255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" type="picTx">
  <p:cSld name="PICTURE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>
            <a:spLocks noGrp="1"/>
          </p:cNvSpPr>
          <p:nvPr>
            <p:ph type="pic" idx="2"/>
          </p:nvPr>
        </p:nvSpPr>
        <p:spPr>
          <a:xfrm>
            <a:off x="5183188" y="470037"/>
            <a:ext cx="6562498" cy="5391013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446314" y="1759226"/>
            <a:ext cx="4325711" cy="408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Collage">
  <p:cSld name="Photo Collag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>
            <a:spLocks noGrp="1"/>
          </p:cNvSpPr>
          <p:nvPr>
            <p:ph type="pic" idx="2"/>
          </p:nvPr>
        </p:nvSpPr>
        <p:spPr>
          <a:xfrm>
            <a:off x="446314" y="1542762"/>
            <a:ext cx="261101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33"/>
          <p:cNvSpPr>
            <a:spLocks noGrp="1"/>
          </p:cNvSpPr>
          <p:nvPr>
            <p:ph type="pic" idx="3"/>
          </p:nvPr>
        </p:nvSpPr>
        <p:spPr>
          <a:xfrm>
            <a:off x="334406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3"/>
          <p:cNvSpPr>
            <a:spLocks noGrp="1"/>
          </p:cNvSpPr>
          <p:nvPr>
            <p:ph type="pic" idx="4"/>
          </p:nvPr>
        </p:nvSpPr>
        <p:spPr>
          <a:xfrm>
            <a:off x="623655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3"/>
          <p:cNvSpPr>
            <a:spLocks noGrp="1"/>
          </p:cNvSpPr>
          <p:nvPr>
            <p:ph type="pic" idx="5"/>
          </p:nvPr>
        </p:nvSpPr>
        <p:spPr>
          <a:xfrm>
            <a:off x="912904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3"/>
          <p:cNvSpPr>
            <a:spLocks noGrp="1"/>
          </p:cNvSpPr>
          <p:nvPr>
            <p:ph type="pic" idx="6"/>
          </p:nvPr>
        </p:nvSpPr>
        <p:spPr>
          <a:xfrm>
            <a:off x="1843620" y="3651150"/>
            <a:ext cx="261101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3"/>
          <p:cNvSpPr>
            <a:spLocks noGrp="1"/>
          </p:cNvSpPr>
          <p:nvPr>
            <p:ph type="pic" idx="7"/>
          </p:nvPr>
        </p:nvSpPr>
        <p:spPr>
          <a:xfrm>
            <a:off x="4741369" y="3651150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8"/>
          </p:nvPr>
        </p:nvSpPr>
        <p:spPr>
          <a:xfrm>
            <a:off x="7633859" y="3651150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with 2 Photos">
  <p:cSld name="Chart with 2 Photo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>
            <a:spLocks noGrp="1"/>
          </p:cNvSpPr>
          <p:nvPr>
            <p:ph type="pic" idx="3"/>
          </p:nvPr>
        </p:nvSpPr>
        <p:spPr>
          <a:xfrm>
            <a:off x="6521986" y="3884037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4"/>
          </p:nvPr>
        </p:nvSpPr>
        <p:spPr>
          <a:xfrm>
            <a:off x="446315" y="1643073"/>
            <a:ext cx="5745165" cy="430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5"/>
          </p:nvPr>
        </p:nvSpPr>
        <p:spPr>
          <a:xfrm>
            <a:off x="6521726" y="3395949"/>
            <a:ext cx="5212943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6"/>
          </p:nvPr>
        </p:nvSpPr>
        <p:spPr>
          <a:xfrm>
            <a:off x="6521726" y="5636913"/>
            <a:ext cx="5212813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with 3 Photos">
  <p:cSld name="Chart with 3 Photo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>
            <a:spLocks noGrp="1"/>
          </p:cNvSpPr>
          <p:nvPr>
            <p:ph type="pic" idx="3"/>
          </p:nvPr>
        </p:nvSpPr>
        <p:spPr>
          <a:xfrm>
            <a:off x="9287219" y="3884037"/>
            <a:ext cx="2447580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5"/>
          <p:cNvSpPr>
            <a:spLocks noGrp="1"/>
          </p:cNvSpPr>
          <p:nvPr>
            <p:ph type="pic" idx="4"/>
          </p:nvPr>
        </p:nvSpPr>
        <p:spPr>
          <a:xfrm>
            <a:off x="6521986" y="3879120"/>
            <a:ext cx="2528916" cy="2055592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5"/>
          </p:nvPr>
        </p:nvSpPr>
        <p:spPr>
          <a:xfrm>
            <a:off x="446315" y="1643073"/>
            <a:ext cx="5745165" cy="430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6"/>
          </p:nvPr>
        </p:nvSpPr>
        <p:spPr>
          <a:xfrm>
            <a:off x="6571823" y="3395949"/>
            <a:ext cx="5162846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7"/>
          </p:nvPr>
        </p:nvSpPr>
        <p:spPr>
          <a:xfrm>
            <a:off x="6562654" y="5631997"/>
            <a:ext cx="2488248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8"/>
          </p:nvPr>
        </p:nvSpPr>
        <p:spPr>
          <a:xfrm>
            <a:off x="9337055" y="5641703"/>
            <a:ext cx="2408630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 - 3 Blocks - Gold">
  <p:cSld name="Comparison - 3 Blocks - Gold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/>
          <p:nvPr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body" idx="1"/>
          </p:nvPr>
        </p:nvSpPr>
        <p:spPr>
          <a:xfrm>
            <a:off x="903247" y="143646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2"/>
          </p:nvPr>
        </p:nvSpPr>
        <p:spPr>
          <a:xfrm>
            <a:off x="4421025" y="143646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3"/>
          </p:nvPr>
        </p:nvSpPr>
        <p:spPr>
          <a:xfrm>
            <a:off x="7938544" y="143391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 b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4"/>
          </p:nvPr>
        </p:nvSpPr>
        <p:spPr>
          <a:xfrm>
            <a:off x="1101684" y="2040670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5"/>
          </p:nvPr>
        </p:nvSpPr>
        <p:spPr>
          <a:xfrm>
            <a:off x="4604880" y="2065258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7" name="Google Shape;227;p36"/>
          <p:cNvSpPr>
            <a:spLocks noGrp="1"/>
          </p:cNvSpPr>
          <p:nvPr>
            <p:ph type="pic" idx="6"/>
          </p:nvPr>
        </p:nvSpPr>
        <p:spPr>
          <a:xfrm>
            <a:off x="1101684" y="404582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6"/>
          <p:cNvSpPr>
            <a:spLocks noGrp="1"/>
          </p:cNvSpPr>
          <p:nvPr>
            <p:ph type="pic" idx="7"/>
          </p:nvPr>
        </p:nvSpPr>
        <p:spPr>
          <a:xfrm>
            <a:off x="4619462" y="404582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6"/>
          <p:cNvSpPr>
            <a:spLocks noGrp="1"/>
          </p:cNvSpPr>
          <p:nvPr>
            <p:ph type="pic" idx="8"/>
          </p:nvPr>
        </p:nvSpPr>
        <p:spPr>
          <a:xfrm>
            <a:off x="8136981" y="404327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6"/>
          <p:cNvSpPr txBox="1">
            <a:spLocks noGrp="1"/>
          </p:cNvSpPr>
          <p:nvPr>
            <p:ph type="body" idx="9"/>
          </p:nvPr>
        </p:nvSpPr>
        <p:spPr>
          <a:xfrm>
            <a:off x="8129414" y="2071424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py with Photos">
  <p:cSld name="Copy with Photo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>
            <a:spLocks noGrp="1"/>
          </p:cNvSpPr>
          <p:nvPr>
            <p:ph type="pic" idx="2"/>
          </p:nvPr>
        </p:nvSpPr>
        <p:spPr>
          <a:xfrm>
            <a:off x="468086" y="1543323"/>
            <a:ext cx="5862679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6615759" y="1543322"/>
            <a:ext cx="5129927" cy="430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3"/>
          </p:nvPr>
        </p:nvSpPr>
        <p:spPr>
          <a:xfrm>
            <a:off x="3486577" y="3795304"/>
            <a:ext cx="2844188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6"/>
          <p:cNvSpPr>
            <a:spLocks noGrp="1"/>
          </p:cNvSpPr>
          <p:nvPr>
            <p:ph type="pic" idx="4"/>
          </p:nvPr>
        </p:nvSpPr>
        <p:spPr>
          <a:xfrm>
            <a:off x="468086" y="3795304"/>
            <a:ext cx="2844188" cy="2055592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6"/>
          <p:cNvSpPr txBox="1">
            <a:spLocks noGrp="1"/>
          </p:cNvSpPr>
          <p:nvPr>
            <p:ph type="body" idx="5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 - Black Diagonal">
  <p:cSld name="Photo with Caption - Black Diagonal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>
            <a:spLocks noGrp="1"/>
          </p:cNvSpPr>
          <p:nvPr>
            <p:ph type="pic" idx="2"/>
          </p:nvPr>
        </p:nvSpPr>
        <p:spPr>
          <a:xfrm>
            <a:off x="5610386" y="-9524"/>
            <a:ext cx="6581614" cy="6867524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7"/>
          <p:cNvSpPr/>
          <p:nvPr/>
        </p:nvSpPr>
        <p:spPr>
          <a:xfrm>
            <a:off x="0" y="-944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 - White Diagonal">
  <p:cSld name="Photo with Caption - White Diagonal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/>
        </p:nvSpPr>
        <p:spPr>
          <a:xfrm>
            <a:off x="0" y="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3" name="Google Shape;243;p38"/>
          <p:cNvSpPr>
            <a:spLocks noGrp="1"/>
          </p:cNvSpPr>
          <p:nvPr>
            <p:ph type="pic" idx="2"/>
          </p:nvPr>
        </p:nvSpPr>
        <p:spPr>
          <a:xfrm>
            <a:off x="5610386" y="-9525"/>
            <a:ext cx="6581614" cy="6892463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- Gold">
  <p:cSld name="End Slide - Gold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645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924339" y="3434010"/>
            <a:ext cx="7874567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984" y="5739523"/>
            <a:ext cx="5061853" cy="53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DAA-20B4-4F7F-98AD-CEF65E2F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D451-BCB6-3C6E-FC27-004C1975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72DA3-53DD-3B46-2DD2-3C1FEFF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BA1F-5B2E-4D28-8D8E-62C359736B61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813C5-269B-EFD4-8475-629844D3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CEF3-178B-90E9-3293-0F41FBCB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7B3-A761-4044-B056-212D663E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73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ack">
  <p:cSld name="Title Slide - Black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/>
          <p:nvPr/>
        </p:nvSpPr>
        <p:spPr>
          <a:xfrm>
            <a:off x="9954706" y="-9439"/>
            <a:ext cx="2246721" cy="6867440"/>
          </a:xfrm>
          <a:custGeom>
            <a:avLst/>
            <a:gdLst/>
            <a:ahLst/>
            <a:cxnLst/>
            <a:rect l="l" t="t" r="r" b="b"/>
            <a:pathLst>
              <a:path w="2243566" h="6872149" extrusionOk="0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1023257" y="2005070"/>
            <a:ext cx="7763458" cy="59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1023257" y="2629338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2"/>
          </p:nvPr>
        </p:nvSpPr>
        <p:spPr>
          <a:xfrm>
            <a:off x="1023257" y="3107129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984" y="5739523"/>
            <a:ext cx="5061853" cy="53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908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3 Blocks - Black">
  <p:cSld name="Comparison - 3 Blocks - Blac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/>
          <p:nvPr/>
        </p:nvSpPr>
        <p:spPr>
          <a:xfrm>
            <a:off x="7938475" y="1315894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15"/>
          <p:cNvSpPr/>
          <p:nvPr/>
        </p:nvSpPr>
        <p:spPr>
          <a:xfrm>
            <a:off x="4420956" y="1315895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23;p15"/>
          <p:cNvSpPr/>
          <p:nvPr/>
        </p:nvSpPr>
        <p:spPr>
          <a:xfrm>
            <a:off x="903437" y="1315896"/>
            <a:ext cx="3319531" cy="45132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903506" y="143646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>
            <a:spLocks noGrp="1"/>
          </p:cNvSpPr>
          <p:nvPr>
            <p:ph type="pic" idx="2"/>
          </p:nvPr>
        </p:nvSpPr>
        <p:spPr>
          <a:xfrm>
            <a:off x="1101943" y="404582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5"/>
          <p:cNvSpPr txBox="1">
            <a:spLocks noGrp="1"/>
          </p:cNvSpPr>
          <p:nvPr>
            <p:ph type="body" idx="3"/>
          </p:nvPr>
        </p:nvSpPr>
        <p:spPr>
          <a:xfrm>
            <a:off x="4421284" y="143646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>
            <a:spLocks noGrp="1"/>
          </p:cNvSpPr>
          <p:nvPr>
            <p:ph type="pic" idx="4"/>
          </p:nvPr>
        </p:nvSpPr>
        <p:spPr>
          <a:xfrm>
            <a:off x="4619721" y="404582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5"/>
          <p:cNvSpPr txBox="1">
            <a:spLocks noGrp="1"/>
          </p:cNvSpPr>
          <p:nvPr>
            <p:ph type="body" idx="5"/>
          </p:nvPr>
        </p:nvSpPr>
        <p:spPr>
          <a:xfrm>
            <a:off x="7938803" y="1433918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>
            <a:spLocks noGrp="1"/>
          </p:cNvSpPr>
          <p:nvPr>
            <p:ph type="pic" idx="6"/>
          </p:nvPr>
        </p:nvSpPr>
        <p:spPr>
          <a:xfrm>
            <a:off x="8137240" y="4043274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7"/>
          </p:nvPr>
        </p:nvSpPr>
        <p:spPr>
          <a:xfrm>
            <a:off x="1087907" y="2065260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8"/>
          </p:nvPr>
        </p:nvSpPr>
        <p:spPr>
          <a:xfrm>
            <a:off x="4605427" y="2065259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9"/>
          </p:nvPr>
        </p:nvSpPr>
        <p:spPr>
          <a:xfrm>
            <a:off x="8122945" y="2065259"/>
            <a:ext cx="2950589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78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Photos">
  <p:cSld name="Copy with Photo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>
            <a:spLocks noGrp="1"/>
          </p:cNvSpPr>
          <p:nvPr>
            <p:ph type="pic" idx="2"/>
          </p:nvPr>
        </p:nvSpPr>
        <p:spPr>
          <a:xfrm>
            <a:off x="468086" y="1543323"/>
            <a:ext cx="5862679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6615759" y="1543322"/>
            <a:ext cx="5129927" cy="430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3"/>
          </p:nvPr>
        </p:nvSpPr>
        <p:spPr>
          <a:xfrm>
            <a:off x="3486577" y="3795304"/>
            <a:ext cx="2844188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6"/>
          <p:cNvSpPr>
            <a:spLocks noGrp="1"/>
          </p:cNvSpPr>
          <p:nvPr>
            <p:ph type="pic" idx="4"/>
          </p:nvPr>
        </p:nvSpPr>
        <p:spPr>
          <a:xfrm>
            <a:off x="468086" y="3795304"/>
            <a:ext cx="2844188" cy="2055592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6"/>
          <p:cNvSpPr txBox="1">
            <a:spLocks noGrp="1"/>
          </p:cNvSpPr>
          <p:nvPr>
            <p:ph type="body" idx="5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3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">
  <p:cSld name="Photo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>
            <a:spLocks noGrp="1"/>
          </p:cNvSpPr>
          <p:nvPr>
            <p:ph type="pic" idx="2"/>
          </p:nvPr>
        </p:nvSpPr>
        <p:spPr>
          <a:xfrm>
            <a:off x="446313" y="1543323"/>
            <a:ext cx="5458727" cy="4317728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>
            <a:spLocks noGrp="1"/>
          </p:cNvSpPr>
          <p:nvPr>
            <p:ph type="pic" idx="3"/>
          </p:nvPr>
        </p:nvSpPr>
        <p:spPr>
          <a:xfrm>
            <a:off x="6286962" y="1543323"/>
            <a:ext cx="5458727" cy="4317728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58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">
  <p:cSld name="Title with Conten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11266714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695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 - 3 Column">
  <p:cSld name="Title with Content - 3 Colum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468087" y="1543324"/>
            <a:ext cx="3507565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342217" y="1543323"/>
            <a:ext cx="3507565" cy="43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3"/>
          </p:nvPr>
        </p:nvSpPr>
        <p:spPr>
          <a:xfrm>
            <a:off x="8243137" y="1543322"/>
            <a:ext cx="3507565" cy="43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4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5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s">
  <p:cSld name="Photo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>
            <a:spLocks noGrp="1"/>
          </p:cNvSpPr>
          <p:nvPr>
            <p:ph type="pic" idx="2"/>
          </p:nvPr>
        </p:nvSpPr>
        <p:spPr>
          <a:xfrm>
            <a:off x="446313" y="1543323"/>
            <a:ext cx="5458727" cy="4317728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>
            <a:spLocks noGrp="1"/>
          </p:cNvSpPr>
          <p:nvPr>
            <p:ph type="pic" idx="3"/>
          </p:nvPr>
        </p:nvSpPr>
        <p:spPr>
          <a:xfrm>
            <a:off x="6286962" y="1543323"/>
            <a:ext cx="5458727" cy="4317728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5 Color Blocks">
  <p:cSld name="Comparison - 5 Color Block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/>
          <p:nvPr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9" name="Google Shape;69;p20"/>
          <p:cNvSpPr/>
          <p:nvPr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rgbClr val="B9BB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" name="Google Shape;70;p20"/>
          <p:cNvSpPr/>
          <p:nvPr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rgbClr val="B490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1" name="Google Shape;71;p20"/>
          <p:cNvSpPr/>
          <p:nvPr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rgbClr val="E2D4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rgbClr val="9D9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3" name="Google Shape;73;p20"/>
          <p:cNvSpPr/>
          <p:nvPr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rgbClr val="DADC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rgbClr val="C3B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rgbClr val="969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7" name="Google Shape;77;p20"/>
          <p:cNvSpPr/>
          <p:nvPr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rgbClr val="DCD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1008584" y="1783909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3045438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3"/>
          </p:nvPr>
        </p:nvSpPr>
        <p:spPr>
          <a:xfrm>
            <a:off x="5082291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4"/>
          </p:nvPr>
        </p:nvSpPr>
        <p:spPr>
          <a:xfrm>
            <a:off x="7119145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5"/>
          </p:nvPr>
        </p:nvSpPr>
        <p:spPr>
          <a:xfrm>
            <a:off x="9156000" y="1770870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6"/>
          </p:nvPr>
        </p:nvSpPr>
        <p:spPr>
          <a:xfrm>
            <a:off x="1117982" y="2312717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7"/>
          </p:nvPr>
        </p:nvSpPr>
        <p:spPr>
          <a:xfrm>
            <a:off x="3175312" y="2299864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8"/>
          </p:nvPr>
        </p:nvSpPr>
        <p:spPr>
          <a:xfrm>
            <a:off x="5212165" y="2298292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9"/>
          </p:nvPr>
        </p:nvSpPr>
        <p:spPr>
          <a:xfrm>
            <a:off x="7249018" y="2298292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3"/>
          </p:nvPr>
        </p:nvSpPr>
        <p:spPr>
          <a:xfrm>
            <a:off x="9285873" y="2312717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4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245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with Captions">
  <p:cSld name="Photos with Captio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435428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>
            <a:spLocks noGrp="1"/>
          </p:cNvSpPr>
          <p:nvPr>
            <p:ph type="pic" idx="2"/>
          </p:nvPr>
        </p:nvSpPr>
        <p:spPr>
          <a:xfrm>
            <a:off x="457200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1"/>
          <p:cNvSpPr>
            <a:spLocks noGrp="1"/>
          </p:cNvSpPr>
          <p:nvPr>
            <p:ph type="pic" idx="3"/>
          </p:nvPr>
        </p:nvSpPr>
        <p:spPr>
          <a:xfrm>
            <a:off x="4325104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>
            <a:spLocks noGrp="1"/>
          </p:cNvSpPr>
          <p:nvPr>
            <p:ph type="pic" idx="4"/>
          </p:nvPr>
        </p:nvSpPr>
        <p:spPr>
          <a:xfrm>
            <a:off x="8181729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1"/>
          <p:cNvSpPr txBox="1">
            <a:spLocks noGrp="1"/>
          </p:cNvSpPr>
          <p:nvPr>
            <p:ph type="body" idx="5"/>
          </p:nvPr>
        </p:nvSpPr>
        <p:spPr>
          <a:xfrm>
            <a:off x="4303332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6"/>
          </p:nvPr>
        </p:nvSpPr>
        <p:spPr>
          <a:xfrm>
            <a:off x="8181729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7"/>
          </p:nvPr>
        </p:nvSpPr>
        <p:spPr>
          <a:xfrm>
            <a:off x="413656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1"/>
          <p:cNvSpPr>
            <a:spLocks noGrp="1"/>
          </p:cNvSpPr>
          <p:nvPr>
            <p:ph type="pic" idx="8"/>
          </p:nvPr>
        </p:nvSpPr>
        <p:spPr>
          <a:xfrm>
            <a:off x="435428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1"/>
          <p:cNvSpPr>
            <a:spLocks noGrp="1"/>
          </p:cNvSpPr>
          <p:nvPr>
            <p:ph type="pic" idx="9"/>
          </p:nvPr>
        </p:nvSpPr>
        <p:spPr>
          <a:xfrm>
            <a:off x="4303332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1"/>
          <p:cNvSpPr>
            <a:spLocks noGrp="1"/>
          </p:cNvSpPr>
          <p:nvPr>
            <p:ph type="pic" idx="13"/>
          </p:nvPr>
        </p:nvSpPr>
        <p:spPr>
          <a:xfrm>
            <a:off x="8193008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>
            <a:spLocks noGrp="1"/>
          </p:cNvSpPr>
          <p:nvPr>
            <p:ph type="body" idx="14"/>
          </p:nvPr>
        </p:nvSpPr>
        <p:spPr>
          <a:xfrm>
            <a:off x="4281560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5"/>
          </p:nvPr>
        </p:nvSpPr>
        <p:spPr>
          <a:xfrm>
            <a:off x="8193008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6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696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Black">
  <p:cSld name="End Slide - Black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9954706" y="-9439"/>
            <a:ext cx="2246721" cy="6867440"/>
          </a:xfrm>
          <a:custGeom>
            <a:avLst/>
            <a:gdLst/>
            <a:ahLst/>
            <a:cxnLst/>
            <a:rect l="l" t="t" r="r" b="b"/>
            <a:pathLst>
              <a:path w="2243566" h="6872149" extrusionOk="0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645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924339" y="3434010"/>
            <a:ext cx="7874567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988" y="5739523"/>
            <a:ext cx="5061844" cy="53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557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Gold">
  <p:cSld name="Title Slide - Gold">
    <p:bg>
      <p:bgPr>
        <a:solidFill>
          <a:schemeClr val="accen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984" y="5739523"/>
            <a:ext cx="5061853" cy="53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023257" y="1812045"/>
            <a:ext cx="7763458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1023257" y="2617146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1023257" y="3148847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89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>
            <a:spLocks noGrp="1"/>
          </p:cNvSpPr>
          <p:nvPr>
            <p:ph type="pic" idx="2"/>
          </p:nvPr>
        </p:nvSpPr>
        <p:spPr>
          <a:xfrm>
            <a:off x="0" y="-9525"/>
            <a:ext cx="12192000" cy="6892463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947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py">
  <p:cSld name="Title with Cop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457199" y="1543324"/>
            <a:ext cx="11266713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887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py - 2 Column">
  <p:cSld name="Title with Copy - 2 Colum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2"/>
          </p:nvPr>
        </p:nvSpPr>
        <p:spPr>
          <a:xfrm>
            <a:off x="457199" y="1543324"/>
            <a:ext cx="11266713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2249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 - 2 Column">
  <p:cSld name="Title with Content - 2 Colum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5413169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6309157" y="1543324"/>
            <a:ext cx="5425643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3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306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opy - 2 Column">
  <p:cSld name="Photo with Copy - 2 Colum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2"/>
          </p:nvPr>
        </p:nvSpPr>
        <p:spPr>
          <a:xfrm>
            <a:off x="446313" y="3652272"/>
            <a:ext cx="5469743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>
            <a:spLocks noGrp="1"/>
          </p:cNvSpPr>
          <p:nvPr>
            <p:ph type="pic" idx="3"/>
          </p:nvPr>
        </p:nvSpPr>
        <p:spPr>
          <a:xfrm>
            <a:off x="446311" y="1543323"/>
            <a:ext cx="546974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9"/>
          <p:cNvSpPr>
            <a:spLocks noGrp="1"/>
          </p:cNvSpPr>
          <p:nvPr>
            <p:ph type="pic" idx="4"/>
          </p:nvPr>
        </p:nvSpPr>
        <p:spPr>
          <a:xfrm>
            <a:off x="6275945" y="1543323"/>
            <a:ext cx="5458727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9"/>
          <p:cNvSpPr txBox="1">
            <a:spLocks noGrp="1"/>
          </p:cNvSpPr>
          <p:nvPr>
            <p:ph type="body" idx="5"/>
          </p:nvPr>
        </p:nvSpPr>
        <p:spPr>
          <a:xfrm>
            <a:off x="6264929" y="3652271"/>
            <a:ext cx="5469743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159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opy - 3 Column">
  <p:cSld name="Photo with Copy - 3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446314" y="3652272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>
            <a:spLocks noGrp="1"/>
          </p:cNvSpPr>
          <p:nvPr>
            <p:ph type="pic" idx="3"/>
          </p:nvPr>
        </p:nvSpPr>
        <p:spPr>
          <a:xfrm>
            <a:off x="446312" y="1543323"/>
            <a:ext cx="3534479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0"/>
          <p:cNvSpPr>
            <a:spLocks noGrp="1"/>
          </p:cNvSpPr>
          <p:nvPr>
            <p:ph type="pic" idx="4"/>
          </p:nvPr>
        </p:nvSpPr>
        <p:spPr>
          <a:xfrm>
            <a:off x="4336974" y="1543324"/>
            <a:ext cx="3527360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0"/>
          <p:cNvSpPr txBox="1">
            <a:spLocks noGrp="1"/>
          </p:cNvSpPr>
          <p:nvPr>
            <p:ph type="body" idx="5"/>
          </p:nvPr>
        </p:nvSpPr>
        <p:spPr>
          <a:xfrm>
            <a:off x="4325959" y="3652272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>
            <a:spLocks noGrp="1"/>
          </p:cNvSpPr>
          <p:nvPr>
            <p:ph type="pic" idx="6"/>
          </p:nvPr>
        </p:nvSpPr>
        <p:spPr>
          <a:xfrm>
            <a:off x="8205605" y="1532307"/>
            <a:ext cx="3527360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0"/>
          <p:cNvSpPr txBox="1">
            <a:spLocks noGrp="1"/>
          </p:cNvSpPr>
          <p:nvPr>
            <p:ph type="body" idx="7"/>
          </p:nvPr>
        </p:nvSpPr>
        <p:spPr>
          <a:xfrm>
            <a:off x="8194590" y="3641255"/>
            <a:ext cx="3534479" cy="234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78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Content">
  <p:cSld name="Title with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468086" y="1543324"/>
            <a:ext cx="11266714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 type="picTx">
  <p:cSld name="Photo with 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>
            <a:spLocks noGrp="1"/>
          </p:cNvSpPr>
          <p:nvPr>
            <p:ph type="pic" idx="2"/>
          </p:nvPr>
        </p:nvSpPr>
        <p:spPr>
          <a:xfrm>
            <a:off x="5183188" y="470037"/>
            <a:ext cx="6562498" cy="5391013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446314" y="1759226"/>
            <a:ext cx="4325711" cy="408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78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">
  <p:cSld name="Photo Collag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>
            <a:spLocks noGrp="1"/>
          </p:cNvSpPr>
          <p:nvPr>
            <p:ph type="pic" idx="2"/>
          </p:nvPr>
        </p:nvSpPr>
        <p:spPr>
          <a:xfrm>
            <a:off x="446314" y="1542762"/>
            <a:ext cx="261101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33"/>
          <p:cNvSpPr>
            <a:spLocks noGrp="1"/>
          </p:cNvSpPr>
          <p:nvPr>
            <p:ph type="pic" idx="3"/>
          </p:nvPr>
        </p:nvSpPr>
        <p:spPr>
          <a:xfrm>
            <a:off x="334406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3"/>
          <p:cNvSpPr>
            <a:spLocks noGrp="1"/>
          </p:cNvSpPr>
          <p:nvPr>
            <p:ph type="pic" idx="4"/>
          </p:nvPr>
        </p:nvSpPr>
        <p:spPr>
          <a:xfrm>
            <a:off x="623655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3"/>
          <p:cNvSpPr>
            <a:spLocks noGrp="1"/>
          </p:cNvSpPr>
          <p:nvPr>
            <p:ph type="pic" idx="5"/>
          </p:nvPr>
        </p:nvSpPr>
        <p:spPr>
          <a:xfrm>
            <a:off x="9129043" y="1542762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3"/>
          <p:cNvSpPr>
            <a:spLocks noGrp="1"/>
          </p:cNvSpPr>
          <p:nvPr>
            <p:ph type="pic" idx="6"/>
          </p:nvPr>
        </p:nvSpPr>
        <p:spPr>
          <a:xfrm>
            <a:off x="1843620" y="3651150"/>
            <a:ext cx="2611015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3"/>
          <p:cNvSpPr>
            <a:spLocks noGrp="1"/>
          </p:cNvSpPr>
          <p:nvPr>
            <p:ph type="pic" idx="7"/>
          </p:nvPr>
        </p:nvSpPr>
        <p:spPr>
          <a:xfrm>
            <a:off x="4741369" y="3651150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8"/>
          </p:nvPr>
        </p:nvSpPr>
        <p:spPr>
          <a:xfrm>
            <a:off x="7633859" y="3651150"/>
            <a:ext cx="2605756" cy="1885677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652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2 Photos">
  <p:cSld name="Chart with 2 Photo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>
            <a:spLocks noGrp="1"/>
          </p:cNvSpPr>
          <p:nvPr>
            <p:ph type="pic" idx="3"/>
          </p:nvPr>
        </p:nvSpPr>
        <p:spPr>
          <a:xfrm>
            <a:off x="6521986" y="3884037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4"/>
          </p:nvPr>
        </p:nvSpPr>
        <p:spPr>
          <a:xfrm>
            <a:off x="446315" y="1643073"/>
            <a:ext cx="5745165" cy="430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5"/>
          </p:nvPr>
        </p:nvSpPr>
        <p:spPr>
          <a:xfrm>
            <a:off x="6521726" y="3395949"/>
            <a:ext cx="5212943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6"/>
          </p:nvPr>
        </p:nvSpPr>
        <p:spPr>
          <a:xfrm>
            <a:off x="6521726" y="5636913"/>
            <a:ext cx="5212813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65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3 Photos">
  <p:cSld name="Chart with 3 Photo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>
            <a:spLocks noGrp="1"/>
          </p:cNvSpPr>
          <p:nvPr>
            <p:ph type="pic" idx="2"/>
          </p:nvPr>
        </p:nvSpPr>
        <p:spPr>
          <a:xfrm>
            <a:off x="6521986" y="1643073"/>
            <a:ext cx="5212813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>
            <a:spLocks noGrp="1"/>
          </p:cNvSpPr>
          <p:nvPr>
            <p:ph type="pic" idx="3"/>
          </p:nvPr>
        </p:nvSpPr>
        <p:spPr>
          <a:xfrm>
            <a:off x="9287219" y="3884037"/>
            <a:ext cx="2447580" cy="2055591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5"/>
          <p:cNvSpPr>
            <a:spLocks noGrp="1"/>
          </p:cNvSpPr>
          <p:nvPr>
            <p:ph type="pic" idx="4"/>
          </p:nvPr>
        </p:nvSpPr>
        <p:spPr>
          <a:xfrm>
            <a:off x="6521986" y="3879120"/>
            <a:ext cx="2528916" cy="2055592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5"/>
          </p:nvPr>
        </p:nvSpPr>
        <p:spPr>
          <a:xfrm>
            <a:off x="446315" y="1643073"/>
            <a:ext cx="5745165" cy="430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6"/>
          </p:nvPr>
        </p:nvSpPr>
        <p:spPr>
          <a:xfrm>
            <a:off x="6571823" y="3395949"/>
            <a:ext cx="5162846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7"/>
          </p:nvPr>
        </p:nvSpPr>
        <p:spPr>
          <a:xfrm>
            <a:off x="6562654" y="5631997"/>
            <a:ext cx="2488248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8"/>
          </p:nvPr>
        </p:nvSpPr>
        <p:spPr>
          <a:xfrm>
            <a:off x="9337055" y="5641703"/>
            <a:ext cx="2408630" cy="30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3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3 Blocks - Gold">
  <p:cSld name="Comparison - 3 Blocks - Gold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/>
          <p:nvPr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body" idx="1"/>
          </p:nvPr>
        </p:nvSpPr>
        <p:spPr>
          <a:xfrm>
            <a:off x="903247" y="143646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2"/>
          </p:nvPr>
        </p:nvSpPr>
        <p:spPr>
          <a:xfrm>
            <a:off x="4421025" y="143646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3"/>
          </p:nvPr>
        </p:nvSpPr>
        <p:spPr>
          <a:xfrm>
            <a:off x="7938544" y="1433916"/>
            <a:ext cx="3319462" cy="33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 b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4"/>
          </p:nvPr>
        </p:nvSpPr>
        <p:spPr>
          <a:xfrm>
            <a:off x="1101684" y="2040670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5"/>
          </p:nvPr>
        </p:nvSpPr>
        <p:spPr>
          <a:xfrm>
            <a:off x="4604880" y="2065258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7" name="Google Shape;227;p36"/>
          <p:cNvSpPr>
            <a:spLocks noGrp="1"/>
          </p:cNvSpPr>
          <p:nvPr>
            <p:ph type="pic" idx="6"/>
          </p:nvPr>
        </p:nvSpPr>
        <p:spPr>
          <a:xfrm>
            <a:off x="1101684" y="404582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6"/>
          <p:cNvSpPr>
            <a:spLocks noGrp="1"/>
          </p:cNvSpPr>
          <p:nvPr>
            <p:ph type="pic" idx="7"/>
          </p:nvPr>
        </p:nvSpPr>
        <p:spPr>
          <a:xfrm>
            <a:off x="4619462" y="404582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6"/>
          <p:cNvSpPr>
            <a:spLocks noGrp="1"/>
          </p:cNvSpPr>
          <p:nvPr>
            <p:ph type="pic" idx="8"/>
          </p:nvPr>
        </p:nvSpPr>
        <p:spPr>
          <a:xfrm>
            <a:off x="8136981" y="4043272"/>
            <a:ext cx="2951163" cy="155575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6"/>
          <p:cNvSpPr txBox="1">
            <a:spLocks noGrp="1"/>
          </p:cNvSpPr>
          <p:nvPr>
            <p:ph type="body" idx="9"/>
          </p:nvPr>
        </p:nvSpPr>
        <p:spPr>
          <a:xfrm>
            <a:off x="8129414" y="2071424"/>
            <a:ext cx="2951163" cy="16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2497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 - Black Diagonal">
  <p:cSld name="Photo with Caption - Black Diagonal"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>
            <a:spLocks noGrp="1"/>
          </p:cNvSpPr>
          <p:nvPr>
            <p:ph type="pic" idx="2"/>
          </p:nvPr>
        </p:nvSpPr>
        <p:spPr>
          <a:xfrm>
            <a:off x="5610386" y="-9524"/>
            <a:ext cx="6581614" cy="6867524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7"/>
          <p:cNvSpPr/>
          <p:nvPr/>
        </p:nvSpPr>
        <p:spPr>
          <a:xfrm>
            <a:off x="0" y="-944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065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 - White Diagonal">
  <p:cSld name="Photo with Caption - White Diagonal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/>
        </p:nvSpPr>
        <p:spPr>
          <a:xfrm>
            <a:off x="0" y="0"/>
            <a:ext cx="7284203" cy="6882938"/>
          </a:xfrm>
          <a:custGeom>
            <a:avLst/>
            <a:gdLst/>
            <a:ahLst/>
            <a:cxnLst/>
            <a:rect l="l" t="t" r="r" b="b"/>
            <a:pathLst>
              <a:path w="7284203" h="6882938" extrusionOk="0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3" name="Google Shape;243;p38"/>
          <p:cNvSpPr>
            <a:spLocks noGrp="1"/>
          </p:cNvSpPr>
          <p:nvPr>
            <p:ph type="pic" idx="2"/>
          </p:nvPr>
        </p:nvSpPr>
        <p:spPr>
          <a:xfrm>
            <a:off x="5610386" y="-9525"/>
            <a:ext cx="6581614" cy="6892463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1"/>
          </p:nvPr>
        </p:nvSpPr>
        <p:spPr>
          <a:xfrm>
            <a:off x="1142005" y="249135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8338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Gold">
  <p:cSld name="End Slide - Gold"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645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924339" y="3434010"/>
            <a:ext cx="7874567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984" y="5739523"/>
            <a:ext cx="5061853" cy="535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377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DAA-20B4-4F7F-98AD-CEF65E2F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D451-BCB6-3C6E-FC27-004C1975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72DA3-53DD-3B46-2DD2-3C1FEFF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BA1F-5B2E-4D28-8D8E-62C359736B61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813C5-269B-EFD4-8475-629844D3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CEF3-178B-90E9-3293-0F41FBCB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A7B3-A761-4044-B056-212D663E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Content - 3 Column">
  <p:cSld name="Title with Content - 3 Colum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468087" y="1543324"/>
            <a:ext cx="3507565" cy="43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342217" y="1543323"/>
            <a:ext cx="3507565" cy="43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3"/>
          </p:nvPr>
        </p:nvSpPr>
        <p:spPr>
          <a:xfrm>
            <a:off x="8243137" y="1543322"/>
            <a:ext cx="3507565" cy="43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4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 - 5 Color Blocks">
  <p:cSld name="Comparison - 5 Color Block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/>
          <p:nvPr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9" name="Google Shape;69;p20"/>
          <p:cNvSpPr/>
          <p:nvPr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rgbClr val="B9BB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" name="Google Shape;70;p20"/>
          <p:cNvSpPr/>
          <p:nvPr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rgbClr val="B490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1" name="Google Shape;71;p20"/>
          <p:cNvSpPr/>
          <p:nvPr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rgbClr val="E2D4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rgbClr val="9D9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3" name="Google Shape;73;p20"/>
          <p:cNvSpPr/>
          <p:nvPr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rgbClr val="DADC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rgbClr val="C3B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rgbClr val="969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7" name="Google Shape;77;p20"/>
          <p:cNvSpPr/>
          <p:nvPr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rgbClr val="DCD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Libre Franklin"/>
              <a:buNone/>
            </a:pPr>
            <a:endParaRPr sz="12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1008584" y="1783909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3045438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3"/>
          </p:nvPr>
        </p:nvSpPr>
        <p:spPr>
          <a:xfrm>
            <a:off x="5082291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4"/>
          </p:nvPr>
        </p:nvSpPr>
        <p:spPr>
          <a:xfrm>
            <a:off x="7119145" y="1768552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5"/>
          </p:nvPr>
        </p:nvSpPr>
        <p:spPr>
          <a:xfrm>
            <a:off x="9156000" y="1770870"/>
            <a:ext cx="1918018" cy="22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6"/>
          </p:nvPr>
        </p:nvSpPr>
        <p:spPr>
          <a:xfrm>
            <a:off x="1117982" y="2312717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7"/>
          </p:nvPr>
        </p:nvSpPr>
        <p:spPr>
          <a:xfrm>
            <a:off x="3175312" y="2299864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8"/>
          </p:nvPr>
        </p:nvSpPr>
        <p:spPr>
          <a:xfrm>
            <a:off x="5212165" y="2298292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9"/>
          </p:nvPr>
        </p:nvSpPr>
        <p:spPr>
          <a:xfrm>
            <a:off x="7249018" y="2298292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3"/>
          </p:nvPr>
        </p:nvSpPr>
        <p:spPr>
          <a:xfrm>
            <a:off x="9285873" y="2312717"/>
            <a:ext cx="1658269" cy="29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4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s with Captions">
  <p:cSld name="Photos with Captio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435428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>
            <a:spLocks noGrp="1"/>
          </p:cNvSpPr>
          <p:nvPr>
            <p:ph type="pic" idx="2"/>
          </p:nvPr>
        </p:nvSpPr>
        <p:spPr>
          <a:xfrm>
            <a:off x="457200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1"/>
          <p:cNvSpPr>
            <a:spLocks noGrp="1"/>
          </p:cNvSpPr>
          <p:nvPr>
            <p:ph type="pic" idx="3"/>
          </p:nvPr>
        </p:nvSpPr>
        <p:spPr>
          <a:xfrm>
            <a:off x="4325104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>
            <a:spLocks noGrp="1"/>
          </p:cNvSpPr>
          <p:nvPr>
            <p:ph type="pic" idx="4"/>
          </p:nvPr>
        </p:nvSpPr>
        <p:spPr>
          <a:xfrm>
            <a:off x="8181729" y="1367317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1"/>
          <p:cNvSpPr txBox="1">
            <a:spLocks noGrp="1"/>
          </p:cNvSpPr>
          <p:nvPr>
            <p:ph type="body" idx="5"/>
          </p:nvPr>
        </p:nvSpPr>
        <p:spPr>
          <a:xfrm>
            <a:off x="4303332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6"/>
          </p:nvPr>
        </p:nvSpPr>
        <p:spPr>
          <a:xfrm>
            <a:off x="8181729" y="3253121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7"/>
          </p:nvPr>
        </p:nvSpPr>
        <p:spPr>
          <a:xfrm>
            <a:off x="413656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1"/>
          <p:cNvSpPr>
            <a:spLocks noGrp="1"/>
          </p:cNvSpPr>
          <p:nvPr>
            <p:ph type="pic" idx="8"/>
          </p:nvPr>
        </p:nvSpPr>
        <p:spPr>
          <a:xfrm>
            <a:off x="435428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1"/>
          <p:cNvSpPr>
            <a:spLocks noGrp="1"/>
          </p:cNvSpPr>
          <p:nvPr>
            <p:ph type="pic" idx="9"/>
          </p:nvPr>
        </p:nvSpPr>
        <p:spPr>
          <a:xfrm>
            <a:off x="4303332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1"/>
          <p:cNvSpPr>
            <a:spLocks noGrp="1"/>
          </p:cNvSpPr>
          <p:nvPr>
            <p:ph type="pic" idx="13"/>
          </p:nvPr>
        </p:nvSpPr>
        <p:spPr>
          <a:xfrm>
            <a:off x="8193008" y="3770844"/>
            <a:ext cx="3520020" cy="175045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>
            <a:spLocks noGrp="1"/>
          </p:cNvSpPr>
          <p:nvPr>
            <p:ph type="body" idx="14"/>
          </p:nvPr>
        </p:nvSpPr>
        <p:spPr>
          <a:xfrm>
            <a:off x="4281560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5"/>
          </p:nvPr>
        </p:nvSpPr>
        <p:spPr>
          <a:xfrm>
            <a:off x="8193008" y="5656648"/>
            <a:ext cx="354179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6"/>
          </p:nvPr>
        </p:nvSpPr>
        <p:spPr>
          <a:xfrm>
            <a:off x="457200" y="954291"/>
            <a:ext cx="1127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 b="1" i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07" y="6218750"/>
            <a:ext cx="3362231" cy="3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old">
  <p:cSld name="Title Slide - Gol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984" y="5739523"/>
            <a:ext cx="5061853" cy="53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6800" y="0"/>
            <a:ext cx="223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023257" y="1812045"/>
            <a:ext cx="7763458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1023257" y="2617146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1023257" y="3148847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>
            <a:spLocks noGrp="1"/>
          </p:cNvSpPr>
          <p:nvPr>
            <p:ph type="pic" idx="2"/>
          </p:nvPr>
        </p:nvSpPr>
        <p:spPr>
          <a:xfrm>
            <a:off x="0" y="-9525"/>
            <a:ext cx="12192000" cy="6892463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D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ftr" idx="11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8517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>
            <a:spLocks noGrp="1"/>
          </p:cNvSpPr>
          <p:nvPr>
            <p:ph type="title"/>
          </p:nvPr>
        </p:nvSpPr>
        <p:spPr>
          <a:xfrm>
            <a:off x="1023248" y="1319275"/>
            <a:ext cx="100686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400"/>
              <a:t>Multi-Robot Collaboration for 3D Concrete Printing</a:t>
            </a:r>
            <a:endParaRPr lang="en-US"/>
          </a:p>
        </p:txBody>
      </p:sp>
      <p:sp>
        <p:nvSpPr>
          <p:cNvPr id="259" name="Google Shape;259;p1"/>
          <p:cNvSpPr txBox="1">
            <a:spLocks noGrp="1"/>
          </p:cNvSpPr>
          <p:nvPr>
            <p:ph type="body" idx="1"/>
          </p:nvPr>
        </p:nvSpPr>
        <p:spPr>
          <a:xfrm>
            <a:off x="1023257" y="2629338"/>
            <a:ext cx="7763458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en-US" sz="2000" b="0"/>
              <a:t>IE 574 – Final Project Presentation</a:t>
            </a:r>
            <a:endParaRPr sz="2000"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60" name="Google Shape;260;p1"/>
          <p:cNvSpPr txBox="1">
            <a:spLocks noGrp="1"/>
          </p:cNvSpPr>
          <p:nvPr>
            <p:ph type="body" idx="2"/>
          </p:nvPr>
        </p:nvSpPr>
        <p:spPr>
          <a:xfrm>
            <a:off x="1023250" y="3107108"/>
            <a:ext cx="77634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75"/>
            </a:pPr>
            <a:endParaRPr lang="en-US" sz="140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75"/>
            </a:pPr>
            <a:endParaRPr lang="en-US" sz="140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75"/>
            </a:pPr>
            <a:r>
              <a:rPr lang="en-US" sz="1400"/>
              <a:t>Jorge Rojas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75"/>
            </a:pPr>
            <a:r>
              <a:rPr lang="en-US" sz="1400"/>
              <a:t>Kunal </a:t>
            </a:r>
            <a:r>
              <a:rPr lang="en-US" sz="1400" err="1"/>
              <a:t>Mamtani</a:t>
            </a:r>
            <a:endParaRPr lang="en-US" sz="140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75"/>
            </a:pPr>
            <a:r>
              <a:rPr lang="en-US" sz="1400"/>
              <a:t>Agathiya Tharun</a:t>
            </a:r>
            <a:endParaRPr sz="140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ECACB"/>
              </a:buClr>
              <a:buSzPts val="400"/>
              <a:buFont typeface="Arial"/>
              <a:buNone/>
            </a:pPr>
            <a:endParaRPr sz="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5A6E28-809A-19D2-7A2E-266B03F3D310}"/>
              </a:ext>
            </a:extLst>
          </p:cNvPr>
          <p:cNvSpPr/>
          <p:nvPr/>
        </p:nvSpPr>
        <p:spPr>
          <a:xfrm>
            <a:off x="3821228" y="5717405"/>
            <a:ext cx="2274771" cy="5678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A2BEC-04E0-A963-CE28-E7EEFFB9F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040" y="1543324"/>
            <a:ext cx="10735405" cy="44547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Aptos Display" panose="020B0004020202020204" pitchFamily="34" charset="0"/>
              </a:rPr>
              <a:t>Use a Deep Learning model to choose the necessary fixture </a:t>
            </a:r>
          </a:p>
          <a:p>
            <a:pPr>
              <a:lnSpc>
                <a:spcPct val="150000"/>
              </a:lnSpc>
            </a:pPr>
            <a:r>
              <a:rPr lang="en-US">
                <a:latin typeface="Aptos Display" panose="020B0004020202020204" pitchFamily="34" charset="0"/>
              </a:rPr>
              <a:t>Trained the model on three classes: Square, Cylinder, and Rectangle</a:t>
            </a:r>
          </a:p>
          <a:p>
            <a:pPr>
              <a:lnSpc>
                <a:spcPct val="150000"/>
              </a:lnSpc>
            </a:pPr>
            <a:r>
              <a:rPr lang="en-US">
                <a:latin typeface="Aptos Display" panose="020B0004020202020204" pitchFamily="34" charset="0"/>
              </a:rPr>
              <a:t>Used a </a:t>
            </a:r>
            <a:r>
              <a:rPr lang="en-US" err="1">
                <a:latin typeface="Aptos Display" panose="020B0004020202020204" pitchFamily="34" charset="0"/>
              </a:rPr>
              <a:t>ResNet</a:t>
            </a:r>
            <a:r>
              <a:rPr lang="en-US">
                <a:latin typeface="Aptos Display" panose="020B0004020202020204" pitchFamily="34" charset="0"/>
              </a:rPr>
              <a:t> Model for generalization benefits; with 90% validation accuracy</a:t>
            </a:r>
          </a:p>
          <a:p>
            <a:pPr>
              <a:lnSpc>
                <a:spcPct val="150000"/>
              </a:lnSpc>
            </a:pPr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261BD-CA98-523A-B921-872E6B1E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82223"/>
            <a:ext cx="11266714" cy="589032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692FC-0B84-AF3E-C853-D96BBB9B7E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Deep Learning method pick and place of block outs</a:t>
            </a: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13FFF73A-41E0-45F2-131B-1348091F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76" y="3595246"/>
            <a:ext cx="4196424" cy="302138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EB7C963-613B-AE74-8D97-8DB6108C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19" y="4014768"/>
            <a:ext cx="6299602" cy="21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2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36FAF0-7067-5E8C-28AA-0A7F6319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A64B1-791A-8375-F2F0-96C032D5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Main Findings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6DE4EE-2B6F-5807-4380-C9A3A6C08BFA}"/>
              </a:ext>
            </a:extLst>
          </p:cNvPr>
          <p:cNvSpPr txBox="1">
            <a:spLocks/>
          </p:cNvSpPr>
          <p:nvPr/>
        </p:nvSpPr>
        <p:spPr>
          <a:xfrm>
            <a:off x="459696" y="1525489"/>
            <a:ext cx="11266713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Noto Sans Symbols"/>
              <a:buNone/>
              <a:defRPr sz="2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tx1"/>
                </a:solidFill>
                <a:latin typeface="Aptos Display" panose="020B0004020202020204" pitchFamily="34" charset="0"/>
              </a:rPr>
              <a:t>Two approaches were tested for vision sensing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Aptos Display" panose="020B0004020202020204" pitchFamily="34" charset="0"/>
              </a:rPr>
              <a:t>Z</a:t>
            </a:r>
            <a:r>
              <a:rPr lang="en-US" sz="2200" b="0">
                <a:solidFill>
                  <a:schemeClr val="tx1"/>
                </a:solidFill>
                <a:latin typeface="Aptos Display" panose="020B0004020202020204" pitchFamily="34" charset="0"/>
              </a:rPr>
              <a:t>ero order moment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Aptos Display" panose="020B0004020202020204" pitchFamily="34" charset="0"/>
              </a:rPr>
              <a:t>D</a:t>
            </a:r>
            <a:r>
              <a:rPr lang="en-US" sz="2200" b="0">
                <a:solidFill>
                  <a:schemeClr val="tx1"/>
                </a:solidFill>
                <a:latin typeface="Aptos Display" panose="020B0004020202020204" pitchFamily="34" charset="0"/>
              </a:rPr>
              <a:t>eep learning network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tx1"/>
                </a:solidFill>
                <a:latin typeface="Aptos Display" panose="020B0004020202020204" pitchFamily="34" charset="0"/>
              </a:rPr>
              <a:t>M00 was sufficient for the task implemented but the DL approach needed further integration.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tx1"/>
                </a:solidFill>
                <a:latin typeface="Aptos Display"/>
              </a:rPr>
              <a:t> The descriptors approach worked well for the simple classes, but a more robust approach is needed for more complex tasks. </a:t>
            </a:r>
            <a:endParaRPr lang="en-US" sz="2400" b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7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9F72BF-DEC7-7ECE-3B3E-1F938394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2BA49-A7EF-B432-0393-B99724E2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Evaluation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D7BE95-77FC-4447-A409-5B2208247A4D}"/>
              </a:ext>
            </a:extLst>
          </p:cNvPr>
          <p:cNvSpPr txBox="1">
            <a:spLocks/>
          </p:cNvSpPr>
          <p:nvPr/>
        </p:nvSpPr>
        <p:spPr>
          <a:xfrm>
            <a:off x="389483" y="1201646"/>
            <a:ext cx="11266713" cy="52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Noto Sans Symbols"/>
              <a:buNone/>
              <a:defRPr sz="2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Descriptors are enough for simple geometry classification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Limitations to this approach: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Large variety of hole shapes (geometries, dimensions, and locations).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Variable hole location</a:t>
            </a:r>
            <a:endParaRPr lang="en-US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Necessity </a:t>
            </a: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for</a:t>
            </a: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 object detection and localization (not just classification).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Adjustments for inline processing (coordination of time and space for both robots).</a:t>
            </a:r>
            <a:endParaRPr lang="en-US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A conveyor belt representation isn’t the most realistic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Necessity to </a:t>
            </a: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install</a:t>
            </a: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 a camera on</a:t>
            </a: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 the</a:t>
            </a: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 robot’s end-effector and not in a fixed position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Necessity of sensing data fusion if complex geometries appear</a:t>
            </a:r>
            <a:endParaRPr lang="en-US" b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9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AC10D7-C146-0296-81C0-CC5FD588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F16DB-9715-5AE4-BDEA-C8D1EE6D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Conclusion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F03F187-62F3-42C6-AC4A-9C3A23F7103B}"/>
              </a:ext>
            </a:extLst>
          </p:cNvPr>
          <p:cNvSpPr txBox="1">
            <a:spLocks/>
          </p:cNvSpPr>
          <p:nvPr/>
        </p:nvSpPr>
        <p:spPr>
          <a:xfrm>
            <a:off x="378054" y="1201646"/>
            <a:ext cx="11084604" cy="52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Noto Sans Symbols"/>
              <a:buNone/>
              <a:defRPr sz="2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Traditional construction methods are labor-intensive and time-consuming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3DCP alleviates problems in construction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L</a:t>
            </a: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ack of labor force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ptos Display" panose="020B0004020202020204" pitchFamily="34" charset="0"/>
              </a:rPr>
              <a:t>Reduced productivity</a:t>
            </a:r>
            <a:endParaRPr lang="en-US" b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There still remain manual tasks that need to be completed alongside the robot printer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latin typeface="Aptos Display" panose="020B0004020202020204" pitchFamily="34" charset="0"/>
              </a:rPr>
              <a:t>Automation of such synergistic activities remains a problem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  <a:latin typeface="Aptos Display" panose="020B0004020202020204" pitchFamily="34" charset="0"/>
              </a:rPr>
              <a:t>Installing the block-outs in the wall openings yields potential for automation.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8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98C3-7F04-35CD-2405-F576C950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0C1F3-833D-E11C-3E9D-C894793D5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7" y="2171974"/>
            <a:ext cx="3507565" cy="2297159"/>
          </a:xfrm>
        </p:spPr>
        <p:txBody>
          <a:bodyPr/>
          <a:lstStyle/>
          <a:p>
            <a:r>
              <a:rPr lang="en-US">
                <a:latin typeface="Aptos Display" panose="020B0004020202020204" pitchFamily="34" charset="0"/>
              </a:rPr>
              <a:t>Spearheaded environment and simulation development</a:t>
            </a:r>
          </a:p>
          <a:p>
            <a:r>
              <a:rPr lang="en-US">
                <a:latin typeface="Aptos Display" panose="020B0004020202020204" pitchFamily="34" charset="0"/>
              </a:rPr>
              <a:t>Drove project direction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DC76A-A905-D990-2DF6-1863DBD6D2B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42217" y="2171974"/>
            <a:ext cx="3507565" cy="2297158"/>
          </a:xfrm>
        </p:spPr>
        <p:txBody>
          <a:bodyPr/>
          <a:lstStyle/>
          <a:p>
            <a:r>
              <a:rPr lang="en-US">
                <a:latin typeface="Aptos Display" panose="020B0004020202020204" pitchFamily="34" charset="0"/>
              </a:rPr>
              <a:t>Trained deep learning model to be used</a:t>
            </a:r>
          </a:p>
          <a:p>
            <a:r>
              <a:rPr lang="en-US">
                <a:latin typeface="Aptos Display" panose="020B0004020202020204" pitchFamily="34" charset="0"/>
              </a:rPr>
              <a:t>Created a classifier 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D4639-EA81-5703-8FA5-3189E96C364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243137" y="2171973"/>
            <a:ext cx="3507565" cy="2297158"/>
          </a:xfrm>
        </p:spPr>
        <p:txBody>
          <a:bodyPr/>
          <a:lstStyle/>
          <a:p>
            <a:r>
              <a:rPr lang="en-US">
                <a:latin typeface="Aptos Display" panose="020B0004020202020204" pitchFamily="34" charset="0"/>
              </a:rPr>
              <a:t>Evaluated and compiled findings</a:t>
            </a:r>
          </a:p>
          <a:p>
            <a:r>
              <a:rPr lang="en-US">
                <a:latin typeface="Aptos Display" panose="020B0004020202020204" pitchFamily="34" charset="0"/>
              </a:rPr>
              <a:t>Attempted deep learning integration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BE00A8-1C57-EC35-38EE-7B8974AD886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57200" y="1582941"/>
            <a:ext cx="11277600" cy="191377"/>
          </a:xfrm>
        </p:spPr>
        <p:txBody>
          <a:bodyPr/>
          <a:lstStyle/>
          <a:p>
            <a:r>
              <a:rPr lang="en-US"/>
              <a:t>        Jorge Rojas                          Kunal </a:t>
            </a:r>
            <a:r>
              <a:rPr lang="en-US" err="1"/>
              <a:t>Mamtani</a:t>
            </a:r>
            <a:r>
              <a:rPr lang="en-US"/>
              <a:t>                       Agathiya Tharun</a:t>
            </a:r>
          </a:p>
        </p:txBody>
      </p:sp>
    </p:spTree>
    <p:extLst>
      <p:ext uri="{BB962C8B-B14F-4D97-AF65-F5344CB8AC3E}">
        <p14:creationId xmlns:p14="http://schemas.microsoft.com/office/powerpoint/2010/main" val="18133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/>
          </p:nvPr>
        </p:nvSpPr>
        <p:spPr>
          <a:xfrm>
            <a:off x="805070" y="2466280"/>
            <a:ext cx="7981645" cy="7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62ECD-BA3F-6C27-CE60-7F9D0ED4A2A4}"/>
              </a:ext>
            </a:extLst>
          </p:cNvPr>
          <p:cNvSpPr/>
          <p:nvPr/>
        </p:nvSpPr>
        <p:spPr>
          <a:xfrm>
            <a:off x="3821228" y="5717405"/>
            <a:ext cx="2274771" cy="5678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CB1D93-2A7C-7E89-2FFD-5D1A086F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2C0AC0-D1D2-BF03-5693-A0353554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5D1C04-1E75-105C-E94E-1A33E0FB3B62}"/>
              </a:ext>
            </a:extLst>
          </p:cNvPr>
          <p:cNvSpPr txBox="1">
            <a:spLocks/>
          </p:cNvSpPr>
          <p:nvPr/>
        </p:nvSpPr>
        <p:spPr>
          <a:xfrm>
            <a:off x="469690" y="1543324"/>
            <a:ext cx="5545468" cy="445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D0D0D"/>
                </a:solidFill>
                <a:latin typeface="Aptos Display" panose="020B0004020202020204" pitchFamily="34" charset="0"/>
              </a:rPr>
              <a:t>$10 trillion dollar industry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D0D0D"/>
                </a:solidFill>
                <a:latin typeface="Aptos Display" panose="020B0004020202020204" pitchFamily="34" charset="0"/>
              </a:rPr>
              <a:t>Lack of automation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D0D0D"/>
                </a:solidFill>
                <a:latin typeface="Aptos Display" panose="020B0004020202020204" pitchFamily="34" charset="0"/>
              </a:rPr>
              <a:t>Construction robots (</a:t>
            </a:r>
            <a:r>
              <a:rPr lang="en-US" sz="2400" err="1">
                <a:solidFill>
                  <a:srgbClr val="0D0D0D"/>
                </a:solidFill>
                <a:latin typeface="Aptos Display" panose="020B0004020202020204" pitchFamily="34" charset="0"/>
              </a:rPr>
              <a:t>CoBots</a:t>
            </a:r>
            <a:r>
              <a:rPr lang="en-US" sz="2400">
                <a:solidFill>
                  <a:srgbClr val="0D0D0D"/>
                </a:solidFill>
                <a:latin typeface="Aptos Display" panose="020B0004020202020204" pitchFamily="34" charset="0"/>
              </a:rPr>
              <a:t>) are not an optimal solution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D0D0D"/>
                </a:solidFill>
                <a:latin typeface="Aptos Display" panose="020B0004020202020204" pitchFamily="34" charset="0"/>
              </a:rPr>
              <a:t>3DCP (3D Concrete Printing)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D0D0D"/>
                </a:solidFill>
                <a:latin typeface="Aptos Display" panose="020B0004020202020204" pitchFamily="34" charset="0"/>
              </a:rPr>
              <a:t>Innovative and more optimal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D0D0D"/>
                </a:solidFill>
                <a:latin typeface="Aptos Display" panose="020B0004020202020204" pitchFamily="34" charset="0"/>
              </a:rPr>
              <a:t>Growing field with many unresolved challenges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D0D0D"/>
              </a:solidFill>
              <a:latin typeface="Aptos Display" panose="020B0004020202020204" pitchFamily="34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D0D0D"/>
              </a:solidFill>
              <a:latin typeface="Aptos Display" panose="020B0004020202020204" pitchFamily="34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marL="228600" indent="0"/>
            <a:endParaRPr lang="en-US" sz="2000">
              <a:latin typeface="Aptos Display" panose="020B0004020202020204" pitchFamily="34" charset="0"/>
            </a:endParaRPr>
          </a:p>
          <a:p>
            <a:pPr marL="514350" indent="-285750">
              <a:buFont typeface="Arial,Sans-Serif"/>
              <a:buChar char="•"/>
            </a:pPr>
            <a:endParaRPr lang="en-US" sz="2000">
              <a:latin typeface="Aptos Display" panose="020B0004020202020204" pitchFamily="34" charset="0"/>
            </a:endParaRPr>
          </a:p>
          <a:p>
            <a:pPr marL="514350" indent="-285750">
              <a:buFont typeface="Arial,Sans-Serif"/>
              <a:buChar char="•"/>
            </a:pPr>
            <a:endParaRPr lang="en-US" sz="2000">
              <a:latin typeface="Aptos Display" panose="020B0004020202020204" pitchFamily="34" charset="0"/>
            </a:endParaRPr>
          </a:p>
          <a:p>
            <a:pPr marL="514350" indent="-285750">
              <a:buFont typeface="Arial,Sans-Serif"/>
              <a:buChar char="•"/>
            </a:pPr>
            <a:endParaRPr lang="en-US" sz="2000">
              <a:latin typeface="Aptos Display" panose="020B0004020202020204" pitchFamily="34" charset="0"/>
            </a:endParaRPr>
          </a:p>
          <a:p>
            <a:pPr marL="228600" indent="0"/>
            <a:endParaRPr lang="en-US" sz="2000">
              <a:solidFill>
                <a:srgbClr val="0D0D0D"/>
              </a:solidFill>
              <a:latin typeface="Aptos Display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4CA2C-C4D3-7507-F9DC-1A0984B4D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86" y="1754258"/>
            <a:ext cx="4435014" cy="41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6E49C0-67A6-FE92-D17C-0B69BC3C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2D975-D9E7-D7D9-D687-4C07D212E12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696" y="1525489"/>
            <a:ext cx="11266713" cy="4454706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D0D0D"/>
                </a:solidFill>
                <a:latin typeface="Aptos Display" panose="020B0004020202020204" pitchFamily="34" charset="0"/>
              </a:rPr>
              <a:t>3DCP poses many challenges; it offers an oversimplified solution in many ways.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D0D0D"/>
                </a:solidFill>
                <a:latin typeface="Aptos Display" panose="020B0004020202020204" pitchFamily="34" charset="0"/>
              </a:rPr>
              <a:t>Often requires human intervention (sometimes dangerous) to do intricate tasks retrospectively.</a:t>
            </a:r>
          </a:p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D0D0D"/>
                </a:solidFill>
                <a:latin typeface="Aptos Display" panose="020B0004020202020204" pitchFamily="34" charset="0"/>
              </a:rPr>
              <a:t>Specifically, plumbing, electrical box installation, and laying steel mesh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0D0D0D"/>
              </a:solidFill>
              <a:latin typeface="Aptos Display" panose="020B0004020202020204" pitchFamily="34" charset="0"/>
            </a:endParaRPr>
          </a:p>
          <a:p>
            <a:pPr marL="228600" indent="0">
              <a:lnSpc>
                <a:spcPct val="150000"/>
              </a:lnSpc>
            </a:pPr>
            <a:endParaRPr lang="en-US" sz="2000">
              <a:latin typeface="Aptos Display" panose="020B00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E8019-F323-125A-97AA-E301B3E0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0B1FE-8532-7652-8EC7-8311091BB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9" r="11865" b="19023"/>
          <a:stretch/>
        </p:blipFill>
        <p:spPr>
          <a:xfrm>
            <a:off x="6897724" y="3652170"/>
            <a:ext cx="4020111" cy="272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39509-3AB4-BF5F-F00A-83419005C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82"/>
          <a:stretch/>
        </p:blipFill>
        <p:spPr>
          <a:xfrm>
            <a:off x="1457044" y="3662729"/>
            <a:ext cx="4020111" cy="27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8EDE68-2F25-2AAC-F85E-B9C6EC0F50B8}"/>
              </a:ext>
            </a:extLst>
          </p:cNvPr>
          <p:cNvGrpSpPr/>
          <p:nvPr/>
        </p:nvGrpSpPr>
        <p:grpSpPr>
          <a:xfrm>
            <a:off x="1139712" y="1978151"/>
            <a:ext cx="9912576" cy="3731465"/>
            <a:chOff x="862355" y="1840991"/>
            <a:chExt cx="9912576" cy="373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E761F6-F896-4267-B4A5-82B1A7C47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93"/>
            <a:stretch/>
          </p:blipFill>
          <p:spPr>
            <a:xfrm flipH="1">
              <a:off x="862355" y="1858626"/>
              <a:ext cx="2333211" cy="2976646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EC7F8F-D3CE-4BDF-81FD-25B1185EE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68"/>
            <a:stretch/>
          </p:blipFill>
          <p:spPr>
            <a:xfrm flipH="1">
              <a:off x="3598254" y="1840991"/>
              <a:ext cx="2125090" cy="2994280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F45060-15AF-475D-ABC1-DD031830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26031" y="1876259"/>
              <a:ext cx="2123107" cy="2959012"/>
            </a:xfrm>
            <a:prstGeom prst="rect">
              <a:avLst/>
            </a:prstGeom>
            <a:no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697976-3873-4C7B-8B38-035B63ED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51824" y="1876259"/>
              <a:ext cx="2123107" cy="2961932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94F9D-7AF8-4962-AC9F-E0202D3C64C4}"/>
                </a:ext>
              </a:extLst>
            </p:cNvPr>
            <p:cNvSpPr txBox="1"/>
            <p:nvPr/>
          </p:nvSpPr>
          <p:spPr>
            <a:xfrm>
              <a:off x="970885" y="5049236"/>
              <a:ext cx="2333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Toolpath planning</a:t>
              </a:r>
            </a:p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and Simulation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EF5487-4F9F-4CC4-81FA-CB67EE6E2661}"/>
                </a:ext>
              </a:extLst>
            </p:cNvPr>
            <p:cNvSpPr txBox="1"/>
            <p:nvPr/>
          </p:nvSpPr>
          <p:spPr>
            <a:xfrm>
              <a:off x="3598254" y="5156957"/>
              <a:ext cx="2125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3D Printing Process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7E6B98-759D-4CD0-9E5A-52F874534333}"/>
                </a:ext>
              </a:extLst>
            </p:cNvPr>
            <p:cNvSpPr txBox="1"/>
            <p:nvPr/>
          </p:nvSpPr>
          <p:spPr>
            <a:xfrm>
              <a:off x="6017502" y="5156957"/>
              <a:ext cx="2125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Rigging anchors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F4DE4-518D-4262-BF91-C547596C9354}"/>
                </a:ext>
              </a:extLst>
            </p:cNvPr>
            <p:cNvSpPr txBox="1"/>
            <p:nvPr/>
          </p:nvSpPr>
          <p:spPr>
            <a:xfrm>
              <a:off x="8649841" y="5156956"/>
              <a:ext cx="2125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Delivery for assembly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02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93EEBB-05BB-EA61-9473-1CB8D828828E}"/>
              </a:ext>
            </a:extLst>
          </p:cNvPr>
          <p:cNvGrpSpPr/>
          <p:nvPr/>
        </p:nvGrpSpPr>
        <p:grpSpPr>
          <a:xfrm>
            <a:off x="1108213" y="1662238"/>
            <a:ext cx="9975574" cy="3533524"/>
            <a:chOff x="589676" y="1722380"/>
            <a:chExt cx="9975574" cy="3533524"/>
          </a:xfrm>
        </p:grpSpPr>
        <p:pic>
          <p:nvPicPr>
            <p:cNvPr id="5" name="Picture 2" descr="No alt text provided for this image">
              <a:extLst>
                <a:ext uri="{FF2B5EF4-FFF2-40B4-BE49-F238E27FC236}">
                  <a16:creationId xmlns:a16="http://schemas.microsoft.com/office/drawing/2014/main" id="{F2BB2B4A-673F-4F24-892A-EA72D234A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76" y="1722380"/>
              <a:ext cx="5607438" cy="31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5B0A02-A162-4CED-BEBD-ABCFED6C8967}"/>
                </a:ext>
              </a:extLst>
            </p:cNvPr>
            <p:cNvSpPr txBox="1"/>
            <p:nvPr/>
          </p:nvSpPr>
          <p:spPr>
            <a:xfrm>
              <a:off x="1647199" y="4948127"/>
              <a:ext cx="3665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Off-site storage of 3DCP walls</a:t>
              </a:r>
            </a:p>
          </p:txBody>
        </p:sp>
        <p:pic>
          <p:nvPicPr>
            <p:cNvPr id="7" name="Picture 4" descr="No alt text provided for this image">
              <a:extLst>
                <a:ext uri="{FF2B5EF4-FFF2-40B4-BE49-F238E27FC236}">
                  <a16:creationId xmlns:a16="http://schemas.microsoft.com/office/drawing/2014/main" id="{428CFF15-2740-44C8-AA9F-159165F86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671" y="1722380"/>
              <a:ext cx="4205579" cy="31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5443E-C51A-4A3D-BF82-A808EBA7B5F2}"/>
                </a:ext>
              </a:extLst>
            </p:cNvPr>
            <p:cNvSpPr txBox="1"/>
            <p:nvPr/>
          </p:nvSpPr>
          <p:spPr>
            <a:xfrm>
              <a:off x="6629684" y="4948127"/>
              <a:ext cx="3665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ptos Display" panose="020B0004020202020204" pitchFamily="34" charset="0"/>
                  <a:cs typeface="Times New Roman" panose="02020603050405020304" pitchFamily="18" charset="0"/>
                </a:rPr>
                <a:t>Assembly on-site of 3DCP walls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3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3F171-A985-355F-A9D4-DFEF223317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65729-58E7-B127-DB8B-35EC08B3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7458" y="1719024"/>
            <a:ext cx="8437084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3F171-A985-355F-A9D4-DFEF223317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65729-58E7-B127-DB8B-35EC08B3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2565" y="1925049"/>
            <a:ext cx="7420547" cy="300790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B58508A-39BE-607F-E82C-268AACCDC332}"/>
              </a:ext>
            </a:extLst>
          </p:cNvPr>
          <p:cNvSpPr/>
          <p:nvPr/>
        </p:nvSpPr>
        <p:spPr>
          <a:xfrm>
            <a:off x="9190122" y="3097529"/>
            <a:ext cx="1577340" cy="662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UR10 places the box in its hole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351860E-C9FB-E9D0-0F39-E39C52AF382D}"/>
              </a:ext>
            </a:extLst>
          </p:cNvPr>
          <p:cNvSpPr/>
          <p:nvPr/>
        </p:nvSpPr>
        <p:spPr>
          <a:xfrm>
            <a:off x="8576110" y="3590635"/>
            <a:ext cx="192505" cy="1389047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EAA7679E-6B14-DE6B-C5D5-4B7DAB2A6594}"/>
              </a:ext>
            </a:extLst>
          </p:cNvPr>
          <p:cNvSpPr/>
          <p:nvPr/>
        </p:nvSpPr>
        <p:spPr>
          <a:xfrm>
            <a:off x="8556859" y="1945098"/>
            <a:ext cx="192505" cy="1389047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EE43384-DA06-FCBF-ABC0-58D3B055DB4E}"/>
              </a:ext>
            </a:extLst>
          </p:cNvPr>
          <p:cNvCxnSpPr>
            <a:cxnSpLocks/>
            <a:stCxn id="5" idx="2"/>
            <a:endCxn id="2" idx="2"/>
          </p:cNvCxnSpPr>
          <p:nvPr/>
        </p:nvCxnSpPr>
        <p:spPr>
          <a:xfrm rot="10800000" flipH="1">
            <a:off x="8768614" y="3760469"/>
            <a:ext cx="1210177" cy="524690"/>
          </a:xfrm>
          <a:prstGeom prst="bentConnector4">
            <a:avLst>
              <a:gd name="adj1" fmla="val 45534"/>
              <a:gd name="adj2" fmla="val 17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F7CE275-3AAD-C26C-31E7-00DF327E5C74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>
          <a:xfrm rot="16200000" flipV="1">
            <a:off x="9135125" y="2253862"/>
            <a:ext cx="457907" cy="1229428"/>
          </a:xfrm>
          <a:prstGeom prst="bentConnector4">
            <a:avLst>
              <a:gd name="adj1" fmla="val 99802"/>
              <a:gd name="adj2" fmla="val 81014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93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3F171-A985-355F-A9D4-DFEF223317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Toolpath planning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E429-61DE-43B9-A949-C61ED5CB9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t="19028" r="19863" b="16805"/>
          <a:stretch/>
        </p:blipFill>
        <p:spPr>
          <a:xfrm>
            <a:off x="114299" y="1889338"/>
            <a:ext cx="3130466" cy="3476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929A0-4FDD-46D0-81D9-B3D9A06D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660" y="1889338"/>
            <a:ext cx="879534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2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957D9-3DE2-C666-46FC-FA3E6B13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300"/>
              <a:t>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3F171-A985-355F-A9D4-DFEF223317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Pick and place of block 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2730E-6794-4E22-B357-FC845673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7" y="1538276"/>
            <a:ext cx="6574059" cy="4938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D1E99-D8DC-9C54-966D-D82C482EA983}"/>
              </a:ext>
            </a:extLst>
          </p:cNvPr>
          <p:cNvSpPr txBox="1"/>
          <p:nvPr/>
        </p:nvSpPr>
        <p:spPr>
          <a:xfrm>
            <a:off x="459219" y="1715761"/>
            <a:ext cx="4188476" cy="2805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latin typeface="Aptos Display" panose="020B0004020202020204" pitchFamily="34" charset="0"/>
              </a:rPr>
              <a:t>Calculated 0</a:t>
            </a:r>
            <a:r>
              <a:rPr lang="en-US" sz="2000" baseline="30000">
                <a:latin typeface="Aptos Display" panose="020B0004020202020204" pitchFamily="34" charset="0"/>
              </a:rPr>
              <a:t>th</a:t>
            </a:r>
            <a:r>
              <a:rPr lang="en-US" sz="2000">
                <a:latin typeface="Aptos Display" panose="020B0004020202020204" pitchFamily="34" charset="0"/>
              </a:rPr>
              <a:t> order M00 for shape identification</a:t>
            </a:r>
            <a:endParaRPr lang="en-US">
              <a:latin typeface="Aptos Display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latin typeface="Aptos Display" panose="020B0004020202020204" pitchFamily="34" charset="0"/>
              </a:rPr>
              <a:t>Simple and robust solution ideal for easy geometries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latin typeface="Aptos Display" panose="020B0004020202020204" pitchFamily="34" charset="0"/>
              </a:rPr>
              <a:t>Leveraged blob detection camera to move the </a:t>
            </a:r>
            <a:r>
              <a:rPr lang="en-US" sz="2000" err="1">
                <a:latin typeface="Aptos Display" panose="020B0004020202020204" pitchFamily="34" charset="0"/>
              </a:rPr>
              <a:t>Cobot</a:t>
            </a:r>
            <a:r>
              <a:rPr lang="en-US" sz="2000">
                <a:latin typeface="Aptos Display" panose="020B0004020202020204" pitchFamily="34" charset="0"/>
              </a:rPr>
              <a:t> arm</a:t>
            </a:r>
          </a:p>
        </p:txBody>
      </p:sp>
    </p:spTree>
    <p:extLst>
      <p:ext uri="{BB962C8B-B14F-4D97-AF65-F5344CB8AC3E}">
        <p14:creationId xmlns:p14="http://schemas.microsoft.com/office/powerpoint/2010/main" val="171260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Widescreen</PresentationFormat>
  <Paragraphs>99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Libre Franklin</vt:lpstr>
      <vt:lpstr>Libre Franklin Medium</vt:lpstr>
      <vt:lpstr>Office Theme</vt:lpstr>
      <vt:lpstr>1_Office Theme</vt:lpstr>
      <vt:lpstr>Multi-Robot Collaboration for 3D Concrete Printing</vt:lpstr>
      <vt:lpstr>Background</vt:lpstr>
      <vt:lpstr>Problem Definition</vt:lpstr>
      <vt:lpstr>Method</vt:lpstr>
      <vt:lpstr>Method</vt:lpstr>
      <vt:lpstr>Method</vt:lpstr>
      <vt:lpstr>Method</vt:lpstr>
      <vt:lpstr>Method</vt:lpstr>
      <vt:lpstr>Method</vt:lpstr>
      <vt:lpstr> Method</vt:lpstr>
      <vt:lpstr>Main Findings</vt:lpstr>
      <vt:lpstr>Evaluation</vt:lpstr>
      <vt:lpstr>Conclusion</vt:lpstr>
      <vt:lpstr>Contributions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Lumbar Medial Branch Nerve (LMBN) Surgical Neurotomy Device</dc:title>
  <dc:creator>Ramona McCarthy</dc:creator>
  <cp:lastModifiedBy>Aggy T</cp:lastModifiedBy>
  <cp:revision>1</cp:revision>
  <dcterms:created xsi:type="dcterms:W3CDTF">2023-02-16T02:16:06Z</dcterms:created>
  <dcterms:modified xsi:type="dcterms:W3CDTF">2024-04-22T02:21:40Z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